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75" r:id="rId5"/>
    <p:sldId id="276" r:id="rId6"/>
    <p:sldId id="277" r:id="rId7"/>
    <p:sldId id="282" r:id="rId8"/>
    <p:sldId id="287" r:id="rId9"/>
    <p:sldId id="279" r:id="rId10"/>
    <p:sldId id="284" r:id="rId11"/>
    <p:sldId id="283" r:id="rId12"/>
    <p:sldId id="285" r:id="rId13"/>
    <p:sldId id="286" r:id="rId14"/>
    <p:sldId id="280" r:id="rId15"/>
  </p:sldIdLst>
  <p:sldSz cx="9144000" cy="6858000" type="screen4x3"/>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reiner, Ashley L. (CDC/CGH/DGHP)" initials="GAL(" lastIdx="1" clrIdx="0"/>
  <p:cmAuthor id="2" name="Neatherlin, John C. (CDC/CGH/DGHP)" initials="NJC(" lastIdx="2" clrIdx="1">
    <p:extLst>
      <p:ext uri="{19B8F6BF-5375-455C-9EA6-DF929625EA0E}">
        <p15:presenceInfo xmlns:p15="http://schemas.microsoft.com/office/powerpoint/2012/main" userId="S-1-5-21-1207783550-2075000910-922709458-192755" providerId="AD"/>
      </p:ext>
    </p:extLst>
  </p:cmAuthor>
  <p:cmAuthor id="3" name="nmq1" initials="nmq1" lastIdx="3" clrIdx="2">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BDD5E2-6F57-8F96-2E24-6EC5B82508F5}" v="205" dt="2023-07-10T10:05:17.082"/>
    <p1510:client id="{628E6DE4-D78C-4BFC-7872-A60BF378BC91}" v="210" dt="2023-07-13T09:58:00.642"/>
    <p1510:client id="{DAE5AADF-B2FC-4149-8D43-A8160A2F2497}" v="40" dt="2023-05-29T12:32:32.294"/>
    <p1510:client id="{E5DBBA75-2575-CA77-973B-595B84389A14}" v="299" dt="2023-07-13T07:57:36.1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734" autoAdjust="0"/>
  </p:normalViewPr>
  <p:slideViewPr>
    <p:cSldViewPr>
      <p:cViewPr varScale="1">
        <p:scale>
          <a:sx n="54" d="100"/>
          <a:sy n="54" d="100"/>
        </p:scale>
        <p:origin x="1400" y="2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78A1F8BE-7882-9A9F-7377-3B44212D0AF3}"/>
    <pc:docChg chg="addSld delSld modSld sldOrd addMainMaster modMainMaster">
      <pc:chgData name="EZZINE, Hind" userId="S::ezzineh@who.int::edcab00f-6318-46e5-a4a9-188b01ee222f" providerId="AD" clId="Web-{78A1F8BE-7882-9A9F-7377-3B44212D0AF3}" dt="2023-05-26T15:29:32.566" v="441"/>
      <pc:docMkLst>
        <pc:docMk/>
      </pc:docMkLst>
      <pc:sldChg chg="delSp del">
        <pc:chgData name="EZZINE, Hind" userId="S::ezzineh@who.int::edcab00f-6318-46e5-a4a9-188b01ee222f" providerId="AD" clId="Web-{78A1F8BE-7882-9A9F-7377-3B44212D0AF3}" dt="2023-05-26T13:02:17.034" v="109"/>
        <pc:sldMkLst>
          <pc:docMk/>
          <pc:sldMk cId="3180467586" sldId="256"/>
        </pc:sldMkLst>
        <pc:spChg chg="del">
          <ac:chgData name="EZZINE, Hind" userId="S::ezzineh@who.int::edcab00f-6318-46e5-a4a9-188b01ee222f" providerId="AD" clId="Web-{78A1F8BE-7882-9A9F-7377-3B44212D0AF3}" dt="2023-05-26T13:00:55.437" v="81"/>
          <ac:spMkLst>
            <pc:docMk/>
            <pc:sldMk cId="3180467586" sldId="256"/>
            <ac:spMk id="3" creationId="{00000000-0000-0000-0000-000000000000}"/>
          </ac:spMkLst>
        </pc:spChg>
      </pc:sldChg>
      <pc:sldChg chg="modSp del">
        <pc:chgData name="EZZINE, Hind" userId="S::ezzineh@who.int::edcab00f-6318-46e5-a4a9-188b01ee222f" providerId="AD" clId="Web-{78A1F8BE-7882-9A9F-7377-3B44212D0AF3}" dt="2023-05-26T13:06:02.183" v="188"/>
        <pc:sldMkLst>
          <pc:docMk/>
          <pc:sldMk cId="810148891" sldId="257"/>
        </pc:sldMkLst>
        <pc:spChg chg="mod">
          <ac:chgData name="EZZINE, Hind" userId="S::ezzineh@who.int::edcab00f-6318-46e5-a4a9-188b01ee222f" providerId="AD" clId="Web-{78A1F8BE-7882-9A9F-7377-3B44212D0AF3}" dt="2023-05-26T13:03:21.208" v="121" actId="20577"/>
          <ac:spMkLst>
            <pc:docMk/>
            <pc:sldMk cId="810148891" sldId="257"/>
            <ac:spMk id="3" creationId="{00000000-0000-0000-0000-000000000000}"/>
          </ac:spMkLst>
        </pc:spChg>
      </pc:sldChg>
      <pc:sldChg chg="modSp del">
        <pc:chgData name="EZZINE, Hind" userId="S::ezzineh@who.int::edcab00f-6318-46e5-a4a9-188b01ee222f" providerId="AD" clId="Web-{78A1F8BE-7882-9A9F-7377-3B44212D0AF3}" dt="2023-05-26T15:21:34.124" v="289"/>
        <pc:sldMkLst>
          <pc:docMk/>
          <pc:sldMk cId="3369609247" sldId="259"/>
        </pc:sldMkLst>
        <pc:spChg chg="mod">
          <ac:chgData name="EZZINE, Hind" userId="S::ezzineh@who.int::edcab00f-6318-46e5-a4a9-188b01ee222f" providerId="AD" clId="Web-{78A1F8BE-7882-9A9F-7377-3B44212D0AF3}" dt="2023-05-26T15:19:05.509" v="241" actId="20577"/>
          <ac:spMkLst>
            <pc:docMk/>
            <pc:sldMk cId="3369609247" sldId="259"/>
            <ac:spMk id="5" creationId="{00000000-0000-0000-0000-000000000000}"/>
          </ac:spMkLst>
        </pc:spChg>
      </pc:sldChg>
      <pc:sldChg chg="modSp del ord">
        <pc:chgData name="EZZINE, Hind" userId="S::ezzineh@who.int::edcab00f-6318-46e5-a4a9-188b01ee222f" providerId="AD" clId="Web-{78A1F8BE-7882-9A9F-7377-3B44212D0AF3}" dt="2023-05-26T15:23:17.112" v="319"/>
        <pc:sldMkLst>
          <pc:docMk/>
          <pc:sldMk cId="2014693567" sldId="260"/>
        </pc:sldMkLst>
        <pc:spChg chg="mod">
          <ac:chgData name="EZZINE, Hind" userId="S::ezzineh@who.int::edcab00f-6318-46e5-a4a9-188b01ee222f" providerId="AD" clId="Web-{78A1F8BE-7882-9A9F-7377-3B44212D0AF3}" dt="2023-05-26T15:23:01.065" v="314" actId="20577"/>
          <ac:spMkLst>
            <pc:docMk/>
            <pc:sldMk cId="2014693567" sldId="260"/>
            <ac:spMk id="5" creationId="{00000000-0000-0000-0000-000000000000}"/>
          </ac:spMkLst>
        </pc:spChg>
      </pc:sldChg>
      <pc:sldChg chg="modSp del">
        <pc:chgData name="EZZINE, Hind" userId="S::ezzineh@who.int::edcab00f-6318-46e5-a4a9-188b01ee222f" providerId="AD" clId="Web-{78A1F8BE-7882-9A9F-7377-3B44212D0AF3}" dt="2023-05-26T15:29:32.566" v="441"/>
        <pc:sldMkLst>
          <pc:docMk/>
          <pc:sldMk cId="315400927" sldId="264"/>
        </pc:sldMkLst>
        <pc:spChg chg="mod">
          <ac:chgData name="EZZINE, Hind" userId="S::ezzineh@who.int::edcab00f-6318-46e5-a4a9-188b01ee222f" providerId="AD" clId="Web-{78A1F8BE-7882-9A9F-7377-3B44212D0AF3}" dt="2023-05-26T15:27:59.797" v="389" actId="20577"/>
          <ac:spMkLst>
            <pc:docMk/>
            <pc:sldMk cId="315400927" sldId="264"/>
            <ac:spMk id="3" creationId="{00000000-0000-0000-0000-000000000000}"/>
          </ac:spMkLst>
        </pc:spChg>
      </pc:sldChg>
      <pc:sldChg chg="del">
        <pc:chgData name="EZZINE, Hind" userId="S::ezzineh@who.int::edcab00f-6318-46e5-a4a9-188b01ee222f" providerId="AD" clId="Web-{78A1F8BE-7882-9A9F-7377-3B44212D0AF3}" dt="2023-05-26T12:55:46.082" v="53"/>
        <pc:sldMkLst>
          <pc:docMk/>
          <pc:sldMk cId="1229484068" sldId="271"/>
        </pc:sldMkLst>
      </pc:sldChg>
      <pc:sldChg chg="del">
        <pc:chgData name="EZZINE, Hind" userId="S::ezzineh@who.int::edcab00f-6318-46e5-a4a9-188b01ee222f" providerId="AD" clId="Web-{78A1F8BE-7882-9A9F-7377-3B44212D0AF3}" dt="2023-05-26T12:55:44.535" v="52"/>
        <pc:sldMkLst>
          <pc:docMk/>
          <pc:sldMk cId="2509788154" sldId="272"/>
        </pc:sldMkLst>
      </pc:sldChg>
      <pc:sldChg chg="del">
        <pc:chgData name="EZZINE, Hind" userId="S::ezzineh@who.int::edcab00f-6318-46e5-a4a9-188b01ee222f" providerId="AD" clId="Web-{78A1F8BE-7882-9A9F-7377-3B44212D0AF3}" dt="2023-05-26T12:00:05.921" v="0"/>
        <pc:sldMkLst>
          <pc:docMk/>
          <pc:sldMk cId="1483512519" sldId="273"/>
        </pc:sldMkLst>
      </pc:sldChg>
      <pc:sldChg chg="modSp del">
        <pc:chgData name="EZZINE, Hind" userId="S::ezzineh@who.int::edcab00f-6318-46e5-a4a9-188b01ee222f" providerId="AD" clId="Web-{78A1F8BE-7882-9A9F-7377-3B44212D0AF3}" dt="2023-05-26T13:08:59.502" v="235"/>
        <pc:sldMkLst>
          <pc:docMk/>
          <pc:sldMk cId="1625128264" sldId="274"/>
        </pc:sldMkLst>
        <pc:graphicFrameChg chg="mod modGraphic">
          <ac:chgData name="EZZINE, Hind" userId="S::ezzineh@who.int::edcab00f-6318-46e5-a4a9-188b01ee222f" providerId="AD" clId="Web-{78A1F8BE-7882-9A9F-7377-3B44212D0AF3}" dt="2023-05-26T13:07:30.342" v="207"/>
          <ac:graphicFrameMkLst>
            <pc:docMk/>
            <pc:sldMk cId="1625128264" sldId="274"/>
            <ac:graphicFrameMk id="5" creationId="{4348693F-2D73-F272-41B4-578746C4E3A3}"/>
          </ac:graphicFrameMkLst>
        </pc:graphicFrameChg>
      </pc:sldChg>
      <pc:sldChg chg="modSp">
        <pc:chgData name="EZZINE, Hind" userId="S::ezzineh@who.int::edcab00f-6318-46e5-a4a9-188b01ee222f" providerId="AD" clId="Web-{78A1F8BE-7882-9A9F-7377-3B44212D0AF3}" dt="2023-05-26T15:18:28.445" v="236" actId="20577"/>
        <pc:sldMkLst>
          <pc:docMk/>
          <pc:sldMk cId="728022506" sldId="275"/>
        </pc:sldMkLst>
        <pc:spChg chg="mod">
          <ac:chgData name="EZZINE, Hind" userId="S::ezzineh@who.int::edcab00f-6318-46e5-a4a9-188b01ee222f" providerId="AD" clId="Web-{78A1F8BE-7882-9A9F-7377-3B44212D0AF3}" dt="2023-05-26T15:18:28.445" v="236" actId="20577"/>
          <ac:spMkLst>
            <pc:docMk/>
            <pc:sldMk cId="728022506" sldId="275"/>
            <ac:spMk id="264" creationId="{00000000-0000-0000-0000-000000000000}"/>
          </ac:spMkLst>
        </pc:spChg>
        <pc:spChg chg="mod">
          <ac:chgData name="EZZINE, Hind" userId="S::ezzineh@who.int::edcab00f-6318-46e5-a4a9-188b01ee222f" providerId="AD" clId="Web-{78A1F8BE-7882-9A9F-7377-3B44212D0AF3}" dt="2023-05-26T12:54:37.986" v="43" actId="20577"/>
          <ac:spMkLst>
            <pc:docMk/>
            <pc:sldMk cId="728022506" sldId="275"/>
            <ac:spMk id="265" creationId="{00000000-0000-0000-0000-000000000000}"/>
          </ac:spMkLst>
        </pc:spChg>
        <pc:spChg chg="mod">
          <ac:chgData name="EZZINE, Hind" userId="S::ezzineh@who.int::edcab00f-6318-46e5-a4a9-188b01ee222f" providerId="AD" clId="Web-{78A1F8BE-7882-9A9F-7377-3B44212D0AF3}" dt="2023-05-26T12:54:43.377" v="44" actId="1076"/>
          <ac:spMkLst>
            <pc:docMk/>
            <pc:sldMk cId="728022506" sldId="275"/>
            <ac:spMk id="266" creationId="{00000000-0000-0000-0000-000000000000}"/>
          </ac:spMkLst>
        </pc:spChg>
      </pc:sldChg>
      <pc:sldChg chg="modSp">
        <pc:chgData name="EZZINE, Hind" userId="S::ezzineh@who.int::edcab00f-6318-46e5-a4a9-188b01ee222f" providerId="AD" clId="Web-{78A1F8BE-7882-9A9F-7377-3B44212D0AF3}" dt="2023-05-26T12:54:12.876" v="31" actId="1076"/>
        <pc:sldMkLst>
          <pc:docMk/>
          <pc:sldMk cId="4105719406" sldId="276"/>
        </pc:sldMkLst>
        <pc:spChg chg="mod">
          <ac:chgData name="EZZINE, Hind" userId="S::ezzineh@who.int::edcab00f-6318-46e5-a4a9-188b01ee222f" providerId="AD" clId="Web-{78A1F8BE-7882-9A9F-7377-3B44212D0AF3}" dt="2023-05-26T12:54:12.876" v="31" actId="1076"/>
          <ac:spMkLst>
            <pc:docMk/>
            <pc:sldMk cId="4105719406" sldId="276"/>
            <ac:spMk id="271" creationId="{00000000-0000-0000-0000-000000000000}"/>
          </ac:spMkLst>
        </pc:spChg>
      </pc:sldChg>
      <pc:sldChg chg="addSp delSp modSp add">
        <pc:chgData name="EZZINE, Hind" userId="S::ezzineh@who.int::edcab00f-6318-46e5-a4a9-188b01ee222f" providerId="AD" clId="Web-{78A1F8BE-7882-9A9F-7377-3B44212D0AF3}" dt="2023-05-26T13:02:14.956" v="108"/>
        <pc:sldMkLst>
          <pc:docMk/>
          <pc:sldMk cId="2488816122" sldId="277"/>
        </pc:sldMkLst>
        <pc:spChg chg="add mod">
          <ac:chgData name="EZZINE, Hind" userId="S::ezzineh@who.int::edcab00f-6318-46e5-a4a9-188b01ee222f" providerId="AD" clId="Web-{78A1F8BE-7882-9A9F-7377-3B44212D0AF3}" dt="2023-05-26T13:02:07.830" v="106" actId="1076"/>
          <ac:spMkLst>
            <pc:docMk/>
            <pc:sldMk cId="2488816122" sldId="277"/>
            <ac:spMk id="2" creationId="{01CDDE35-1784-85ED-D952-95D87DE1E585}"/>
          </ac:spMkLst>
        </pc:spChg>
        <pc:spChg chg="add del mod">
          <ac:chgData name="EZZINE, Hind" userId="S::ezzineh@who.int::edcab00f-6318-46e5-a4a9-188b01ee222f" providerId="AD" clId="Web-{78A1F8BE-7882-9A9F-7377-3B44212D0AF3}" dt="2023-05-26T13:02:14.956" v="108"/>
          <ac:spMkLst>
            <pc:docMk/>
            <pc:sldMk cId="2488816122" sldId="277"/>
            <ac:spMk id="4" creationId="{A76DE44E-7B1A-05A2-71DB-05CB71FB88C7}"/>
          </ac:spMkLst>
        </pc:spChg>
        <pc:spChg chg="mod">
          <ac:chgData name="EZZINE, Hind" userId="S::ezzineh@who.int::edcab00f-6318-46e5-a4a9-188b01ee222f" providerId="AD" clId="Web-{78A1F8BE-7882-9A9F-7377-3B44212D0AF3}" dt="2023-05-26T13:01:27.360" v="98" actId="1076"/>
          <ac:spMkLst>
            <pc:docMk/>
            <pc:sldMk cId="2488816122" sldId="277"/>
            <ac:spMk id="276" creationId="{00000000-0000-0000-0000-000000000000}"/>
          </ac:spMkLst>
        </pc:spChg>
        <pc:spChg chg="del mod">
          <ac:chgData name="EZZINE, Hind" userId="S::ezzineh@who.int::edcab00f-6318-46e5-a4a9-188b01ee222f" providerId="AD" clId="Web-{78A1F8BE-7882-9A9F-7377-3B44212D0AF3}" dt="2023-05-26T13:02:11.862" v="107"/>
          <ac:spMkLst>
            <pc:docMk/>
            <pc:sldMk cId="2488816122" sldId="277"/>
            <ac:spMk id="277" creationId="{00000000-0000-0000-0000-000000000000}"/>
          </ac:spMkLst>
        </pc:spChg>
      </pc:sldChg>
      <pc:sldChg chg="modSp add del mod modClrScheme chgLayout">
        <pc:chgData name="EZZINE, Hind" userId="S::ezzineh@who.int::edcab00f-6318-46e5-a4a9-188b01ee222f" providerId="AD" clId="Web-{78A1F8BE-7882-9A9F-7377-3B44212D0AF3}" dt="2023-05-26T12:58:37.385" v="72"/>
        <pc:sldMkLst>
          <pc:docMk/>
          <pc:sldMk cId="946491947" sldId="278"/>
        </pc:sldMkLst>
        <pc:spChg chg="mod ord">
          <ac:chgData name="EZZINE, Hind" userId="S::ezzineh@who.int::edcab00f-6318-46e5-a4a9-188b01ee222f" providerId="AD" clId="Web-{78A1F8BE-7882-9A9F-7377-3B44212D0AF3}" dt="2023-05-26T12:57:48.665" v="70"/>
          <ac:spMkLst>
            <pc:docMk/>
            <pc:sldMk cId="946491947" sldId="278"/>
            <ac:spMk id="308" creationId="{00000000-0000-0000-0000-000000000000}"/>
          </ac:spMkLst>
        </pc:spChg>
        <pc:spChg chg="mod ord">
          <ac:chgData name="EZZINE, Hind" userId="S::ezzineh@who.int::edcab00f-6318-46e5-a4a9-188b01ee222f" providerId="AD" clId="Web-{78A1F8BE-7882-9A9F-7377-3B44212D0AF3}" dt="2023-05-26T12:57:48.665" v="70"/>
          <ac:spMkLst>
            <pc:docMk/>
            <pc:sldMk cId="946491947" sldId="278"/>
            <ac:spMk id="309" creationId="{00000000-0000-0000-0000-000000000000}"/>
          </ac:spMkLst>
        </pc:spChg>
      </pc:sldChg>
      <pc:sldChg chg="addSp modSp add del mod modClrScheme chgLayout">
        <pc:chgData name="EZZINE, Hind" userId="S::ezzineh@who.int::edcab00f-6318-46e5-a4a9-188b01ee222f" providerId="AD" clId="Web-{78A1F8BE-7882-9A9F-7377-3B44212D0AF3}" dt="2023-05-26T12:57:17.179" v="68" actId="20577"/>
        <pc:sldMkLst>
          <pc:docMk/>
          <pc:sldMk cId="1297431423" sldId="279"/>
        </pc:sldMkLst>
        <pc:spChg chg="add mod ord">
          <ac:chgData name="EZZINE, Hind" userId="S::ezzineh@who.int::edcab00f-6318-46e5-a4a9-188b01ee222f" providerId="AD" clId="Web-{78A1F8BE-7882-9A9F-7377-3B44212D0AF3}" dt="2023-05-26T12:57:17.179" v="68" actId="20577"/>
          <ac:spMkLst>
            <pc:docMk/>
            <pc:sldMk cId="1297431423" sldId="279"/>
            <ac:spMk id="2" creationId="{242A64C3-6FCF-365E-4746-EF6A607ACEBD}"/>
          </ac:spMkLst>
        </pc:spChg>
        <pc:spChg chg="mod ord">
          <ac:chgData name="EZZINE, Hind" userId="S::ezzineh@who.int::edcab00f-6318-46e5-a4a9-188b01ee222f" providerId="AD" clId="Web-{78A1F8BE-7882-9A9F-7377-3B44212D0AF3}" dt="2023-05-26T12:55:55.457" v="54"/>
          <ac:spMkLst>
            <pc:docMk/>
            <pc:sldMk cId="1297431423" sldId="279"/>
            <ac:spMk id="306" creationId="{00000000-0000-0000-0000-000000000000}"/>
          </ac:spMkLst>
        </pc:spChg>
      </pc:sldChg>
      <pc:sldChg chg="add del">
        <pc:chgData name="EZZINE, Hind" userId="S::ezzineh@who.int::edcab00f-6318-46e5-a4a9-188b01ee222f" providerId="AD" clId="Web-{78A1F8BE-7882-9A9F-7377-3B44212D0AF3}" dt="2023-05-26T12:58:34.791" v="71"/>
        <pc:sldMkLst>
          <pc:docMk/>
          <pc:sldMk cId="98774928" sldId="280"/>
        </pc:sldMkLst>
      </pc:sldChg>
      <pc:sldChg chg="modSp new">
        <pc:chgData name="EZZINE, Hind" userId="S::ezzineh@who.int::edcab00f-6318-46e5-a4a9-188b01ee222f" providerId="AD" clId="Web-{78A1F8BE-7882-9A9F-7377-3B44212D0AF3}" dt="2023-05-26T13:00:28.624" v="80" actId="1076"/>
        <pc:sldMkLst>
          <pc:docMk/>
          <pc:sldMk cId="3869398925" sldId="280"/>
        </pc:sldMkLst>
        <pc:spChg chg="mod">
          <ac:chgData name="EZZINE, Hind" userId="S::ezzineh@who.int::edcab00f-6318-46e5-a4a9-188b01ee222f" providerId="AD" clId="Web-{78A1F8BE-7882-9A9F-7377-3B44212D0AF3}" dt="2023-05-26T13:00:28.624" v="80" actId="1076"/>
          <ac:spMkLst>
            <pc:docMk/>
            <pc:sldMk cId="3869398925" sldId="280"/>
            <ac:spMk id="2" creationId="{ACD2283E-8BE0-E5F0-68E5-1DFE84186051}"/>
          </ac:spMkLst>
        </pc:spChg>
      </pc:sldChg>
      <pc:sldChg chg="addSp delSp modSp add mod modClrScheme chgLayout">
        <pc:chgData name="EZZINE, Hind" userId="S::ezzineh@who.int::edcab00f-6318-46e5-a4a9-188b01ee222f" providerId="AD" clId="Web-{78A1F8BE-7882-9A9F-7377-3B44212D0AF3}" dt="2023-05-26T13:08:55.970" v="234"/>
        <pc:sldMkLst>
          <pc:docMk/>
          <pc:sldMk cId="3647669695" sldId="281"/>
        </pc:sldMkLst>
        <pc:spChg chg="add del mod ord">
          <ac:chgData name="EZZINE, Hind" userId="S::ezzineh@who.int::edcab00f-6318-46e5-a4a9-188b01ee222f" providerId="AD" clId="Web-{78A1F8BE-7882-9A9F-7377-3B44212D0AF3}" dt="2023-05-26T13:08:55.970" v="234"/>
          <ac:spMkLst>
            <pc:docMk/>
            <pc:sldMk cId="3647669695" sldId="281"/>
            <ac:spMk id="6" creationId="{DEF859DA-64C0-EC4F-50A8-AED3F1D3CEAE}"/>
          </ac:spMkLst>
        </pc:spChg>
        <pc:spChg chg="mod ord">
          <ac:chgData name="EZZINE, Hind" userId="S::ezzineh@who.int::edcab00f-6318-46e5-a4a9-188b01ee222f" providerId="AD" clId="Web-{78A1F8BE-7882-9A9F-7377-3B44212D0AF3}" dt="2023-05-26T13:08:41.454" v="231"/>
          <ac:spMkLst>
            <pc:docMk/>
            <pc:sldMk cId="3647669695" sldId="281"/>
            <ac:spMk id="288" creationId="{00000000-0000-0000-0000-000000000000}"/>
          </ac:spMkLst>
        </pc:spChg>
        <pc:spChg chg="mod">
          <ac:chgData name="EZZINE, Hind" userId="S::ezzineh@who.int::edcab00f-6318-46e5-a4a9-188b01ee222f" providerId="AD" clId="Web-{78A1F8BE-7882-9A9F-7377-3B44212D0AF3}" dt="2023-05-26T13:08:52.517" v="233" actId="1076"/>
          <ac:spMkLst>
            <pc:docMk/>
            <pc:sldMk cId="3647669695" sldId="281"/>
            <ac:spMk id="291" creationId="{00000000-0000-0000-0000-000000000000}"/>
          </ac:spMkLst>
        </pc:spChg>
        <pc:graphicFrameChg chg="add mod modGraphic">
          <ac:chgData name="EZZINE, Hind" userId="S::ezzineh@who.int::edcab00f-6318-46e5-a4a9-188b01ee222f" providerId="AD" clId="Web-{78A1F8BE-7882-9A9F-7377-3B44212D0AF3}" dt="2023-05-26T13:07:47.718" v="212"/>
          <ac:graphicFrameMkLst>
            <pc:docMk/>
            <pc:sldMk cId="3647669695" sldId="281"/>
            <ac:graphicFrameMk id="3" creationId="{A60ACF05-78CF-F0F0-D2AD-BFC72FCAEB72}"/>
          </ac:graphicFrameMkLst>
        </pc:graphicFrameChg>
        <pc:graphicFrameChg chg="add mod modGraphic">
          <ac:chgData name="EZZINE, Hind" userId="S::ezzineh@who.int::edcab00f-6318-46e5-a4a9-188b01ee222f" providerId="AD" clId="Web-{78A1F8BE-7882-9A9F-7377-3B44212D0AF3}" dt="2023-05-26T13:07:42.436" v="211"/>
          <ac:graphicFrameMkLst>
            <pc:docMk/>
            <pc:sldMk cId="3647669695" sldId="281"/>
            <ac:graphicFrameMk id="5" creationId="{F07EEA34-86B1-690F-1B1B-C5CC6DB7D629}"/>
          </ac:graphicFrameMkLst>
        </pc:graphicFrameChg>
        <pc:graphicFrameChg chg="del">
          <ac:chgData name="EZZINE, Hind" userId="S::ezzineh@who.int::edcab00f-6318-46e5-a4a9-188b01ee222f" providerId="AD" clId="Web-{78A1F8BE-7882-9A9F-7377-3B44212D0AF3}" dt="2023-05-26T13:06:14.308" v="190"/>
          <ac:graphicFrameMkLst>
            <pc:docMk/>
            <pc:sldMk cId="3647669695" sldId="281"/>
            <ac:graphicFrameMk id="289" creationId="{00000000-0000-0000-0000-000000000000}"/>
          </ac:graphicFrameMkLst>
        </pc:graphicFrameChg>
        <pc:graphicFrameChg chg="del">
          <ac:chgData name="EZZINE, Hind" userId="S::ezzineh@who.int::edcab00f-6318-46e5-a4a9-188b01ee222f" providerId="AD" clId="Web-{78A1F8BE-7882-9A9F-7377-3B44212D0AF3}" dt="2023-05-26T13:06:14.308" v="189"/>
          <ac:graphicFrameMkLst>
            <pc:docMk/>
            <pc:sldMk cId="3647669695" sldId="281"/>
            <ac:graphicFrameMk id="290" creationId="{00000000-0000-0000-0000-000000000000}"/>
          </ac:graphicFrameMkLst>
        </pc:graphicFrameChg>
      </pc:sldChg>
      <pc:sldChg chg="modSp add del">
        <pc:chgData name="EZZINE, Hind" userId="S::ezzineh@who.int::edcab00f-6318-46e5-a4a9-188b01ee222f" providerId="AD" clId="Web-{78A1F8BE-7882-9A9F-7377-3B44212D0AF3}" dt="2023-05-26T12:57:28.555" v="69"/>
        <pc:sldMkLst>
          <pc:docMk/>
          <pc:sldMk cId="3807737329" sldId="281"/>
        </pc:sldMkLst>
        <pc:spChg chg="mod">
          <ac:chgData name="EZZINE, Hind" userId="S::ezzineh@who.int::edcab00f-6318-46e5-a4a9-188b01ee222f" providerId="AD" clId="Web-{78A1F8BE-7882-9A9F-7377-3B44212D0AF3}" dt="2023-05-26T12:57:02.257" v="64" actId="20577"/>
          <ac:spMkLst>
            <pc:docMk/>
            <pc:sldMk cId="3807737329" sldId="281"/>
            <ac:spMk id="2" creationId="{00000000-0000-0000-0000-000000000000}"/>
          </ac:spMkLst>
        </pc:spChg>
      </pc:sldChg>
      <pc:sldChg chg="modSp add">
        <pc:chgData name="EZZINE, Hind" userId="S::ezzineh@who.int::edcab00f-6318-46e5-a4a9-188b01ee222f" providerId="AD" clId="Web-{78A1F8BE-7882-9A9F-7377-3B44212D0AF3}" dt="2023-05-26T13:05:54.901" v="187" actId="20577"/>
        <pc:sldMkLst>
          <pc:docMk/>
          <pc:sldMk cId="1940554601" sldId="282"/>
        </pc:sldMkLst>
        <pc:spChg chg="mod">
          <ac:chgData name="EZZINE, Hind" userId="S::ezzineh@who.int::edcab00f-6318-46e5-a4a9-188b01ee222f" providerId="AD" clId="Web-{78A1F8BE-7882-9A9F-7377-3B44212D0AF3}" dt="2023-05-26T13:05:54.901" v="187" actId="20577"/>
          <ac:spMkLst>
            <pc:docMk/>
            <pc:sldMk cId="1940554601" sldId="282"/>
            <ac:spMk id="282" creationId="{00000000-0000-0000-0000-000000000000}"/>
          </ac:spMkLst>
        </pc:spChg>
        <pc:spChg chg="mod">
          <ac:chgData name="EZZINE, Hind" userId="S::ezzineh@who.int::edcab00f-6318-46e5-a4a9-188b01ee222f" providerId="AD" clId="Web-{78A1F8BE-7882-9A9F-7377-3B44212D0AF3}" dt="2023-05-26T13:03:06.348" v="117" actId="20577"/>
          <ac:spMkLst>
            <pc:docMk/>
            <pc:sldMk cId="1940554601" sldId="282"/>
            <ac:spMk id="283" creationId="{00000000-0000-0000-0000-000000000000}"/>
          </ac:spMkLst>
        </pc:spChg>
      </pc:sldChg>
      <pc:sldChg chg="addSp delSp modSp add">
        <pc:chgData name="EZZINE, Hind" userId="S::ezzineh@who.int::edcab00f-6318-46e5-a4a9-188b01ee222f" providerId="AD" clId="Web-{78A1F8BE-7882-9A9F-7377-3B44212D0AF3}" dt="2023-05-26T15:26:51.451" v="384" actId="20577"/>
        <pc:sldMkLst>
          <pc:docMk/>
          <pc:sldMk cId="1538559821" sldId="283"/>
        </pc:sldMkLst>
        <pc:spChg chg="add del mod">
          <ac:chgData name="EZZINE, Hind" userId="S::ezzineh@who.int::edcab00f-6318-46e5-a4a9-188b01ee222f" providerId="AD" clId="Web-{78A1F8BE-7882-9A9F-7377-3B44212D0AF3}" dt="2023-05-26T15:22:48.330" v="312"/>
          <ac:spMkLst>
            <pc:docMk/>
            <pc:sldMk cId="1538559821" sldId="283"/>
            <ac:spMk id="3" creationId="{C1E7CC12-7C1D-F29D-F4DF-C4AF6658B23D}"/>
          </ac:spMkLst>
        </pc:spChg>
        <pc:spChg chg="add mod">
          <ac:chgData name="EZZINE, Hind" userId="S::ezzineh@who.int::edcab00f-6318-46e5-a4a9-188b01ee222f" providerId="AD" clId="Web-{78A1F8BE-7882-9A9F-7377-3B44212D0AF3}" dt="2023-05-26T15:22:51.174" v="313"/>
          <ac:spMkLst>
            <pc:docMk/>
            <pc:sldMk cId="1538559821" sldId="283"/>
            <ac:spMk id="5" creationId="{25A7B92E-F4AC-DF03-0FA5-E90CE837C45B}"/>
          </ac:spMkLst>
        </pc:spChg>
        <pc:spChg chg="del">
          <ac:chgData name="EZZINE, Hind" userId="S::ezzineh@who.int::edcab00f-6318-46e5-a4a9-188b01ee222f" providerId="AD" clId="Web-{78A1F8BE-7882-9A9F-7377-3B44212D0AF3}" dt="2023-05-26T15:22:45.205" v="311"/>
          <ac:spMkLst>
            <pc:docMk/>
            <pc:sldMk cId="1538559821" sldId="283"/>
            <ac:spMk id="298" creationId="{00000000-0000-0000-0000-000000000000}"/>
          </ac:spMkLst>
        </pc:spChg>
        <pc:spChg chg="mod">
          <ac:chgData name="EZZINE, Hind" userId="S::ezzineh@who.int::edcab00f-6318-46e5-a4a9-188b01ee222f" providerId="AD" clId="Web-{78A1F8BE-7882-9A9F-7377-3B44212D0AF3}" dt="2023-05-26T15:26:51.451" v="384" actId="20577"/>
          <ac:spMkLst>
            <pc:docMk/>
            <pc:sldMk cId="1538559821" sldId="283"/>
            <ac:spMk id="299" creationId="{00000000-0000-0000-0000-000000000000}"/>
          </ac:spMkLst>
        </pc:spChg>
      </pc:sldChg>
      <pc:sldChg chg="modSp add">
        <pc:chgData name="EZZINE, Hind" userId="S::ezzineh@who.int::edcab00f-6318-46e5-a4a9-188b01ee222f" providerId="AD" clId="Web-{78A1F8BE-7882-9A9F-7377-3B44212D0AF3}" dt="2023-05-26T15:22:39.627" v="310" actId="1076"/>
        <pc:sldMkLst>
          <pc:docMk/>
          <pc:sldMk cId="58021639" sldId="284"/>
        </pc:sldMkLst>
        <pc:spChg chg="mod">
          <ac:chgData name="EZZINE, Hind" userId="S::ezzineh@who.int::edcab00f-6318-46e5-a4a9-188b01ee222f" providerId="AD" clId="Web-{78A1F8BE-7882-9A9F-7377-3B44212D0AF3}" dt="2023-05-26T15:22:39.627" v="310" actId="1076"/>
          <ac:spMkLst>
            <pc:docMk/>
            <pc:sldMk cId="58021639" sldId="284"/>
            <ac:spMk id="294" creationId="{00000000-0000-0000-0000-000000000000}"/>
          </ac:spMkLst>
        </pc:spChg>
        <pc:spChg chg="mod">
          <ac:chgData name="EZZINE, Hind" userId="S::ezzineh@who.int::edcab00f-6318-46e5-a4a9-188b01ee222f" providerId="AD" clId="Web-{78A1F8BE-7882-9A9F-7377-3B44212D0AF3}" dt="2023-05-26T15:21:44.515" v="295" actId="20577"/>
          <ac:spMkLst>
            <pc:docMk/>
            <pc:sldMk cId="58021639" sldId="284"/>
            <ac:spMk id="295" creationId="{00000000-0000-0000-0000-000000000000}"/>
          </ac:spMkLst>
        </pc:spChg>
      </pc:sldChg>
      <pc:sldChg chg="modSp add">
        <pc:chgData name="EZZINE, Hind" userId="S::ezzineh@who.int::edcab00f-6318-46e5-a4a9-188b01ee222f" providerId="AD" clId="Web-{78A1F8BE-7882-9A9F-7377-3B44212D0AF3}" dt="2023-05-26T15:29:28.550" v="440" actId="20577"/>
        <pc:sldMkLst>
          <pc:docMk/>
          <pc:sldMk cId="1862226677" sldId="285"/>
        </pc:sldMkLst>
        <pc:spChg chg="mod">
          <ac:chgData name="EZZINE, Hind" userId="S::ezzineh@who.int::edcab00f-6318-46e5-a4a9-188b01ee222f" providerId="AD" clId="Web-{78A1F8BE-7882-9A9F-7377-3B44212D0AF3}" dt="2023-05-26T15:29:28.550" v="440" actId="20577"/>
          <ac:spMkLst>
            <pc:docMk/>
            <pc:sldMk cId="1862226677" sldId="285"/>
            <ac:spMk id="302" creationId="{00000000-0000-0000-0000-000000000000}"/>
          </ac:spMkLst>
        </pc:spChg>
        <pc:spChg chg="mod">
          <ac:chgData name="EZZINE, Hind" userId="S::ezzineh@who.int::edcab00f-6318-46e5-a4a9-188b01ee222f" providerId="AD" clId="Web-{78A1F8BE-7882-9A9F-7377-3B44212D0AF3}" dt="2023-05-26T15:29:13.550" v="436" actId="20577"/>
          <ac:spMkLst>
            <pc:docMk/>
            <pc:sldMk cId="1862226677" sldId="285"/>
            <ac:spMk id="303" creationId="{00000000-0000-0000-0000-000000000000}"/>
          </ac:spMkLst>
        </pc:spChg>
      </pc:sldChg>
      <pc:sldMasterChg chg="modSldLayout">
        <pc:chgData name="EZZINE, Hind" userId="S::ezzineh@who.int::edcab00f-6318-46e5-a4a9-188b01ee222f" providerId="AD" clId="Web-{78A1F8BE-7882-9A9F-7377-3B44212D0AF3}" dt="2023-05-26T12:56:38.303" v="60"/>
        <pc:sldMasterMkLst>
          <pc:docMk/>
          <pc:sldMasterMk cId="817970177" sldId="2147483666"/>
        </pc:sldMasterMkLst>
        <pc:sldLayoutChg chg="replId">
          <pc:chgData name="EZZINE, Hind" userId="S::ezzineh@who.int::edcab00f-6318-46e5-a4a9-188b01ee222f" providerId="AD" clId="Web-{78A1F8BE-7882-9A9F-7377-3B44212D0AF3}" dt="2023-05-26T12:56:38.303" v="60"/>
          <pc:sldLayoutMkLst>
            <pc:docMk/>
            <pc:sldMasterMk cId="817970177" sldId="2147483666"/>
            <pc:sldLayoutMk cId="463201455" sldId="2147484015"/>
          </pc:sldLayoutMkLst>
        </pc:sldLayoutChg>
        <pc:sldLayoutChg chg="replId">
          <pc:chgData name="EZZINE, Hind" userId="S::ezzineh@who.int::edcab00f-6318-46e5-a4a9-188b01ee222f" providerId="AD" clId="Web-{78A1F8BE-7882-9A9F-7377-3B44212D0AF3}" dt="2023-05-26T12:56:38.303" v="60"/>
          <pc:sldLayoutMkLst>
            <pc:docMk/>
            <pc:sldMasterMk cId="817970177" sldId="2147483666"/>
            <pc:sldLayoutMk cId="3332788769" sldId="2147484016"/>
          </pc:sldLayoutMkLst>
        </pc:sldLayoutChg>
      </pc:sldMasterChg>
      <pc:sldMasterChg chg="add addSldLayout">
        <pc:chgData name="EZZINE, Hind" userId="S::ezzineh@who.int::edcab00f-6318-46e5-a4a9-188b01ee222f" providerId="AD" clId="Web-{78A1F8BE-7882-9A9F-7377-3B44212D0AF3}" dt="2023-05-26T12:56:38.303" v="60"/>
        <pc:sldMasterMkLst>
          <pc:docMk/>
          <pc:sldMasterMk cId="0" sldId="2147484008"/>
        </pc:sldMasterMkLst>
        <pc:sldLayoutChg chg="add">
          <pc:chgData name="EZZINE, Hind" userId="S::ezzineh@who.int::edcab00f-6318-46e5-a4a9-188b01ee222f" providerId="AD" clId="Web-{78A1F8BE-7882-9A9F-7377-3B44212D0AF3}" dt="2023-05-26T12:56:38.303" v="60"/>
          <pc:sldLayoutMkLst>
            <pc:docMk/>
            <pc:sldMasterMk cId="0" sldId="2147484008"/>
            <pc:sldLayoutMk cId="0" sldId="2147483667"/>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2763918747" sldId="2147483668"/>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207451692" sldId="2147483765"/>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822280876" sldId="2147483766"/>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3889364935" sldId="2147483767"/>
          </pc:sldLayoutMkLst>
        </pc:sldLayoutChg>
        <pc:sldLayoutChg chg="add">
          <pc:chgData name="EZZINE, Hind" userId="S::ezzineh@who.int::edcab00f-6318-46e5-a4a9-188b01ee222f" providerId="AD" clId="Web-{78A1F8BE-7882-9A9F-7377-3B44212D0AF3}" dt="2023-05-26T12:56:38.303" v="60"/>
          <pc:sldLayoutMkLst>
            <pc:docMk/>
            <pc:sldMasterMk cId="0" sldId="2147483648"/>
            <pc:sldLayoutMk cId="682728034" sldId="2147483768"/>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0" sldId="2147484009"/>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0" sldId="2147484010"/>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0" sldId="2147484011"/>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0" sldId="2147484012"/>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0" sldId="2147484013"/>
          </pc:sldLayoutMkLst>
        </pc:sldLayoutChg>
        <pc:sldLayoutChg chg="add">
          <pc:chgData name="EZZINE, Hind" userId="S::ezzineh@who.int::edcab00f-6318-46e5-a4a9-188b01ee222f" providerId="AD" clId="Web-{78A1F8BE-7882-9A9F-7377-3B44212D0AF3}" dt="2023-05-26T12:56:38.303" v="60"/>
          <pc:sldLayoutMkLst>
            <pc:docMk/>
            <pc:sldMasterMk cId="0" sldId="2147484008"/>
            <pc:sldLayoutMk cId="0" sldId="2147484014"/>
          </pc:sldLayoutMkLst>
        </pc:sldLayoutChg>
      </pc:sldMasterChg>
    </pc:docChg>
  </pc:docChgLst>
  <pc:docChgLst>
    <pc:chgData name="GOMEZ, Paula" userId="c93cf399-3ed7-4230-9282-8831e3fe5ae7" providerId="ADAL" clId="{DAE5AADF-B2FC-4149-8D43-A8160A2F2497}"/>
    <pc:docChg chg="custSel addSld modSld sldOrd delMainMaster modMainMaster">
      <pc:chgData name="GOMEZ, Paula" userId="c93cf399-3ed7-4230-9282-8831e3fe5ae7" providerId="ADAL" clId="{DAE5AADF-B2FC-4149-8D43-A8160A2F2497}" dt="2023-05-29T14:47:26.685" v="626" actId="20577"/>
      <pc:docMkLst>
        <pc:docMk/>
      </pc:docMkLst>
      <pc:sldChg chg="modSp mod">
        <pc:chgData name="GOMEZ, Paula" userId="c93cf399-3ed7-4230-9282-8831e3fe5ae7" providerId="ADAL" clId="{DAE5AADF-B2FC-4149-8D43-A8160A2F2497}" dt="2023-05-29T12:25:09.201" v="14" actId="255"/>
        <pc:sldMkLst>
          <pc:docMk/>
          <pc:sldMk cId="728022506" sldId="275"/>
        </pc:sldMkLst>
        <pc:spChg chg="mod">
          <ac:chgData name="GOMEZ, Paula" userId="c93cf399-3ed7-4230-9282-8831e3fe5ae7" providerId="ADAL" clId="{DAE5AADF-B2FC-4149-8D43-A8160A2F2497}" dt="2023-05-29T12:25:03.954" v="13" actId="1076"/>
          <ac:spMkLst>
            <pc:docMk/>
            <pc:sldMk cId="728022506" sldId="275"/>
            <ac:spMk id="265" creationId="{00000000-0000-0000-0000-000000000000}"/>
          </ac:spMkLst>
        </pc:spChg>
        <pc:spChg chg="mod">
          <ac:chgData name="GOMEZ, Paula" userId="c93cf399-3ed7-4230-9282-8831e3fe5ae7" providerId="ADAL" clId="{DAE5AADF-B2FC-4149-8D43-A8160A2F2497}" dt="2023-05-29T12:25:09.201" v="14" actId="255"/>
          <ac:spMkLst>
            <pc:docMk/>
            <pc:sldMk cId="728022506" sldId="275"/>
            <ac:spMk id="266" creationId="{00000000-0000-0000-0000-000000000000}"/>
          </ac:spMkLst>
        </pc:spChg>
        <pc:spChg chg="mod">
          <ac:chgData name="GOMEZ, Paula" userId="c93cf399-3ed7-4230-9282-8831e3fe5ae7" providerId="ADAL" clId="{DAE5AADF-B2FC-4149-8D43-A8160A2F2497}" dt="2023-05-29T12:24:53.873" v="11" actId="1076"/>
          <ac:spMkLst>
            <pc:docMk/>
            <pc:sldMk cId="728022506" sldId="275"/>
            <ac:spMk id="267" creationId="{00000000-0000-0000-0000-000000000000}"/>
          </ac:spMkLst>
        </pc:spChg>
      </pc:sldChg>
      <pc:sldChg chg="modSp mod">
        <pc:chgData name="GOMEZ, Paula" userId="c93cf399-3ed7-4230-9282-8831e3fe5ae7" providerId="ADAL" clId="{DAE5AADF-B2FC-4149-8D43-A8160A2F2497}" dt="2023-05-29T12:34:11.355" v="229" actId="5793"/>
        <pc:sldMkLst>
          <pc:docMk/>
          <pc:sldMk cId="4105719406" sldId="276"/>
        </pc:sldMkLst>
        <pc:spChg chg="mod">
          <ac:chgData name="GOMEZ, Paula" userId="c93cf399-3ed7-4230-9282-8831e3fe5ae7" providerId="ADAL" clId="{DAE5AADF-B2FC-4149-8D43-A8160A2F2497}" dt="2023-05-29T12:34:11.355" v="229" actId="5793"/>
          <ac:spMkLst>
            <pc:docMk/>
            <pc:sldMk cId="4105719406" sldId="276"/>
            <ac:spMk id="271" creationId="{00000000-0000-0000-0000-000000000000}"/>
          </ac:spMkLst>
        </pc:spChg>
      </pc:sldChg>
      <pc:sldChg chg="modSp mod ord">
        <pc:chgData name="GOMEZ, Paula" userId="c93cf399-3ed7-4230-9282-8831e3fe5ae7" providerId="ADAL" clId="{DAE5AADF-B2FC-4149-8D43-A8160A2F2497}" dt="2023-05-29T14:43:56.915" v="497" actId="20577"/>
        <pc:sldMkLst>
          <pc:docMk/>
          <pc:sldMk cId="2488816122" sldId="277"/>
        </pc:sldMkLst>
        <pc:spChg chg="mod">
          <ac:chgData name="GOMEZ, Paula" userId="c93cf399-3ed7-4230-9282-8831e3fe5ae7" providerId="ADAL" clId="{DAE5AADF-B2FC-4149-8D43-A8160A2F2497}" dt="2023-05-29T14:43:56.915" v="497" actId="20577"/>
          <ac:spMkLst>
            <pc:docMk/>
            <pc:sldMk cId="2488816122" sldId="277"/>
            <ac:spMk id="2" creationId="{01CDDE35-1784-85ED-D952-95D87DE1E585}"/>
          </ac:spMkLst>
        </pc:spChg>
      </pc:sldChg>
      <pc:sldChg chg="modSp mod ord">
        <pc:chgData name="GOMEZ, Paula" userId="c93cf399-3ed7-4230-9282-8831e3fe5ae7" providerId="ADAL" clId="{DAE5AADF-B2FC-4149-8D43-A8160A2F2497}" dt="2023-05-29T12:36:37.109" v="354" actId="20577"/>
        <pc:sldMkLst>
          <pc:docMk/>
          <pc:sldMk cId="1297431423" sldId="279"/>
        </pc:sldMkLst>
        <pc:spChg chg="mod">
          <ac:chgData name="GOMEZ, Paula" userId="c93cf399-3ed7-4230-9282-8831e3fe5ae7" providerId="ADAL" clId="{DAE5AADF-B2FC-4149-8D43-A8160A2F2497}" dt="2023-05-29T12:36:37.109" v="354" actId="20577"/>
          <ac:spMkLst>
            <pc:docMk/>
            <pc:sldMk cId="1297431423" sldId="279"/>
            <ac:spMk id="2" creationId="{242A64C3-6FCF-365E-4746-EF6A607ACEBD}"/>
          </ac:spMkLst>
        </pc:spChg>
      </pc:sldChg>
      <pc:sldChg chg="modSp mod">
        <pc:chgData name="GOMEZ, Paula" userId="c93cf399-3ed7-4230-9282-8831e3fe5ae7" providerId="ADAL" clId="{DAE5AADF-B2FC-4149-8D43-A8160A2F2497}" dt="2023-05-29T14:47:26.685" v="626" actId="20577"/>
        <pc:sldMkLst>
          <pc:docMk/>
          <pc:sldMk cId="3869398925" sldId="280"/>
        </pc:sldMkLst>
        <pc:spChg chg="mod">
          <ac:chgData name="GOMEZ, Paula" userId="c93cf399-3ed7-4230-9282-8831e3fe5ae7" providerId="ADAL" clId="{DAE5AADF-B2FC-4149-8D43-A8160A2F2497}" dt="2023-05-29T14:47:26.685" v="626" actId="20577"/>
          <ac:spMkLst>
            <pc:docMk/>
            <pc:sldMk cId="3869398925" sldId="280"/>
            <ac:spMk id="2" creationId="{ACD2283E-8BE0-E5F0-68E5-1DFE84186051}"/>
          </ac:spMkLst>
        </pc:spChg>
      </pc:sldChg>
      <pc:sldChg chg="modSp mod modNotesTx">
        <pc:chgData name="GOMEZ, Paula" userId="c93cf399-3ed7-4230-9282-8831e3fe5ae7" providerId="ADAL" clId="{DAE5AADF-B2FC-4149-8D43-A8160A2F2497}" dt="2023-05-29T14:43:37.304" v="475" actId="20577"/>
        <pc:sldMkLst>
          <pc:docMk/>
          <pc:sldMk cId="1940554601" sldId="282"/>
        </pc:sldMkLst>
        <pc:spChg chg="mod">
          <ac:chgData name="GOMEZ, Paula" userId="c93cf399-3ed7-4230-9282-8831e3fe5ae7" providerId="ADAL" clId="{DAE5AADF-B2FC-4149-8D43-A8160A2F2497}" dt="2023-05-29T12:35:43.801" v="332" actId="1076"/>
          <ac:spMkLst>
            <pc:docMk/>
            <pc:sldMk cId="1940554601" sldId="282"/>
            <ac:spMk id="282" creationId="{00000000-0000-0000-0000-000000000000}"/>
          </ac:spMkLst>
        </pc:spChg>
      </pc:sldChg>
      <pc:sldChg chg="modSp mod">
        <pc:chgData name="GOMEZ, Paula" userId="c93cf399-3ed7-4230-9282-8831e3fe5ae7" providerId="ADAL" clId="{DAE5AADF-B2FC-4149-8D43-A8160A2F2497}" dt="2023-05-29T14:45:44.503" v="543" actId="14100"/>
        <pc:sldMkLst>
          <pc:docMk/>
          <pc:sldMk cId="1538559821" sldId="283"/>
        </pc:sldMkLst>
        <pc:spChg chg="mod">
          <ac:chgData name="GOMEZ, Paula" userId="c93cf399-3ed7-4230-9282-8831e3fe5ae7" providerId="ADAL" clId="{DAE5AADF-B2FC-4149-8D43-A8160A2F2497}" dt="2023-05-29T14:45:16.502" v="529" actId="1076"/>
          <ac:spMkLst>
            <pc:docMk/>
            <pc:sldMk cId="1538559821" sldId="283"/>
            <ac:spMk id="5" creationId="{25A7B92E-F4AC-DF03-0FA5-E90CE837C45B}"/>
          </ac:spMkLst>
        </pc:spChg>
        <pc:spChg chg="mod">
          <ac:chgData name="GOMEZ, Paula" userId="c93cf399-3ed7-4230-9282-8831e3fe5ae7" providerId="ADAL" clId="{DAE5AADF-B2FC-4149-8D43-A8160A2F2497}" dt="2023-05-29T14:45:44.503" v="543" actId="14100"/>
          <ac:spMkLst>
            <pc:docMk/>
            <pc:sldMk cId="1538559821" sldId="283"/>
            <ac:spMk id="299" creationId="{00000000-0000-0000-0000-000000000000}"/>
          </ac:spMkLst>
        </pc:spChg>
      </pc:sldChg>
      <pc:sldChg chg="modSp mod">
        <pc:chgData name="GOMEZ, Paula" userId="c93cf399-3ed7-4230-9282-8831e3fe5ae7" providerId="ADAL" clId="{DAE5AADF-B2FC-4149-8D43-A8160A2F2497}" dt="2023-05-29T14:47:12.979" v="624" actId="20577"/>
        <pc:sldMkLst>
          <pc:docMk/>
          <pc:sldMk cId="1862226677" sldId="285"/>
        </pc:sldMkLst>
        <pc:spChg chg="mod">
          <ac:chgData name="GOMEZ, Paula" userId="c93cf399-3ed7-4230-9282-8831e3fe5ae7" providerId="ADAL" clId="{DAE5AADF-B2FC-4149-8D43-A8160A2F2497}" dt="2023-05-29T14:47:12.979" v="624" actId="20577"/>
          <ac:spMkLst>
            <pc:docMk/>
            <pc:sldMk cId="1862226677" sldId="285"/>
            <ac:spMk id="302" creationId="{00000000-0000-0000-0000-000000000000}"/>
          </ac:spMkLst>
        </pc:spChg>
      </pc:sldChg>
      <pc:sldChg chg="add">
        <pc:chgData name="GOMEZ, Paula" userId="c93cf399-3ed7-4230-9282-8831e3fe5ae7" providerId="ADAL" clId="{DAE5AADF-B2FC-4149-8D43-A8160A2F2497}" dt="2023-05-29T12:36:11.642" v="333" actId="2890"/>
        <pc:sldMkLst>
          <pc:docMk/>
          <pc:sldMk cId="2530148869" sldId="286"/>
        </pc:sldMkLst>
      </pc:sldChg>
      <pc:sldMasterChg chg="addSp delSp modSp mod modSldLayout">
        <pc:chgData name="GOMEZ, Paula" userId="c93cf399-3ed7-4230-9282-8831e3fe5ae7" providerId="ADAL" clId="{DAE5AADF-B2FC-4149-8D43-A8160A2F2497}" dt="2023-05-29T12:32:32.294" v="223"/>
        <pc:sldMasterMkLst>
          <pc:docMk/>
          <pc:sldMasterMk cId="0" sldId="2147483648"/>
        </pc:sldMasterMkLst>
        <pc:picChg chg="del">
          <ac:chgData name="GOMEZ, Paula" userId="c93cf399-3ed7-4230-9282-8831e3fe5ae7" providerId="ADAL" clId="{DAE5AADF-B2FC-4149-8D43-A8160A2F2497}" dt="2023-05-29T12:26:15.335" v="98" actId="478"/>
          <ac:picMkLst>
            <pc:docMk/>
            <pc:sldMasterMk cId="0" sldId="2147483648"/>
            <ac:picMk id="3" creationId="{00000000-0000-0000-0000-000000000000}"/>
          </ac:picMkLst>
        </pc:picChg>
        <pc:picChg chg="del">
          <ac:chgData name="GOMEZ, Paula" userId="c93cf399-3ed7-4230-9282-8831e3fe5ae7" providerId="ADAL" clId="{DAE5AADF-B2FC-4149-8D43-A8160A2F2497}" dt="2023-05-29T12:30:50.706" v="182" actId="478"/>
          <ac:picMkLst>
            <pc:docMk/>
            <pc:sldMasterMk cId="0" sldId="2147483648"/>
            <ac:picMk id="4" creationId="{00000000-0000-0000-0000-000000000000}"/>
          </ac:picMkLst>
        </pc:picChg>
        <pc:picChg chg="add mod">
          <ac:chgData name="GOMEZ, Paula" userId="c93cf399-3ed7-4230-9282-8831e3fe5ae7" providerId="ADAL" clId="{DAE5AADF-B2FC-4149-8D43-A8160A2F2497}" dt="2023-05-29T12:26:42.860" v="107" actId="1076"/>
          <ac:picMkLst>
            <pc:docMk/>
            <pc:sldMasterMk cId="0" sldId="2147483648"/>
            <ac:picMk id="13" creationId="{0833F9E0-F951-4CDC-8C4F-420A814D063C}"/>
          </ac:picMkLst>
        </pc:picChg>
        <pc:picChg chg="add mod">
          <ac:chgData name="GOMEZ, Paula" userId="c93cf399-3ed7-4230-9282-8831e3fe5ae7" providerId="ADAL" clId="{DAE5AADF-B2FC-4149-8D43-A8160A2F2497}" dt="2023-05-29T12:31:06.601" v="189" actId="1038"/>
          <ac:picMkLst>
            <pc:docMk/>
            <pc:sldMasterMk cId="0" sldId="2147483648"/>
            <ac:picMk id="14" creationId="{739A1AB0-DBE3-4D58-9602-BB2BB3C76275}"/>
          </ac:picMkLst>
        </pc:picChg>
        <pc:sldLayoutChg chg="addSp delSp modSp mod">
          <pc:chgData name="GOMEZ, Paula" userId="c93cf399-3ed7-4230-9282-8831e3fe5ae7" providerId="ADAL" clId="{DAE5AADF-B2FC-4149-8D43-A8160A2F2497}" dt="2023-05-29T12:31:15.189" v="191"/>
          <pc:sldLayoutMkLst>
            <pc:docMk/>
            <pc:sldMasterMk cId="0" sldId="2147483648"/>
            <pc:sldLayoutMk cId="0" sldId="2147483649"/>
          </pc:sldLayoutMkLst>
          <pc:picChg chg="add mod">
            <ac:chgData name="GOMEZ, Paula" userId="c93cf399-3ed7-4230-9282-8831e3fe5ae7" providerId="ADAL" clId="{DAE5AADF-B2FC-4149-8D43-A8160A2F2497}" dt="2023-05-29T12:28:26.252" v="118" actId="1076"/>
            <ac:picMkLst>
              <pc:docMk/>
              <pc:sldMasterMk cId="0" sldId="2147483648"/>
              <pc:sldLayoutMk cId="0" sldId="2147483649"/>
              <ac:picMk id="13" creationId="{AEE4B68C-317A-40EE-82E5-94E0E8DAEA8E}"/>
            </ac:picMkLst>
          </pc:picChg>
          <pc:picChg chg="add mod">
            <ac:chgData name="GOMEZ, Paula" userId="c93cf399-3ed7-4230-9282-8831e3fe5ae7" providerId="ADAL" clId="{DAE5AADF-B2FC-4149-8D43-A8160A2F2497}" dt="2023-05-29T12:31:15.189" v="191"/>
            <ac:picMkLst>
              <pc:docMk/>
              <pc:sldMasterMk cId="0" sldId="2147483648"/>
              <pc:sldLayoutMk cId="0" sldId="2147483649"/>
              <ac:picMk id="14" creationId="{503F7001-FACC-4A42-99C9-D0579D1CC27E}"/>
            </ac:picMkLst>
          </pc:picChg>
          <pc:picChg chg="del">
            <ac:chgData name="GOMEZ, Paula" userId="c93cf399-3ed7-4230-9282-8831e3fe5ae7" providerId="ADAL" clId="{DAE5AADF-B2FC-4149-8D43-A8160A2F2497}" dt="2023-05-29T12:27:58.985" v="113" actId="478"/>
            <ac:picMkLst>
              <pc:docMk/>
              <pc:sldMasterMk cId="0" sldId="2147483648"/>
              <pc:sldLayoutMk cId="0" sldId="2147483649"/>
              <ac:picMk id="20" creationId="{00000000-0000-0000-0000-000000000000}"/>
            </ac:picMkLst>
          </pc:picChg>
          <pc:picChg chg="del">
            <ac:chgData name="GOMEZ, Paula" userId="c93cf399-3ed7-4230-9282-8831e3fe5ae7" providerId="ADAL" clId="{DAE5AADF-B2FC-4149-8D43-A8160A2F2497}" dt="2023-05-29T12:31:13.992" v="190" actId="478"/>
            <ac:picMkLst>
              <pc:docMk/>
              <pc:sldMasterMk cId="0" sldId="2147483648"/>
              <pc:sldLayoutMk cId="0" sldId="2147483649"/>
              <ac:picMk id="21" creationId="{00000000-0000-0000-0000-000000000000}"/>
            </ac:picMkLst>
          </pc:picChg>
          <pc:picChg chg="del">
            <ac:chgData name="GOMEZ, Paula" userId="c93cf399-3ed7-4230-9282-8831e3fe5ae7" providerId="ADAL" clId="{DAE5AADF-B2FC-4149-8D43-A8160A2F2497}" dt="2023-05-29T12:27:58.147" v="112" actId="478"/>
            <ac:picMkLst>
              <pc:docMk/>
              <pc:sldMasterMk cId="0" sldId="2147483648"/>
              <pc:sldLayoutMk cId="0" sldId="2147483649"/>
              <ac:picMk id="26" creationId="{00000000-0000-0000-0000-000000000000}"/>
            </ac:picMkLst>
          </pc:picChg>
        </pc:sldLayoutChg>
        <pc:sldLayoutChg chg="addSp delSp modSp mod">
          <pc:chgData name="GOMEZ, Paula" userId="c93cf399-3ed7-4230-9282-8831e3fe5ae7" providerId="ADAL" clId="{DAE5AADF-B2FC-4149-8D43-A8160A2F2497}" dt="2023-05-29T12:31:19.491" v="193"/>
          <pc:sldLayoutMkLst>
            <pc:docMk/>
            <pc:sldMasterMk cId="0" sldId="2147483648"/>
            <pc:sldLayoutMk cId="0" sldId="2147483650"/>
          </pc:sldLayoutMkLst>
          <pc:picChg chg="add mod">
            <ac:chgData name="GOMEZ, Paula" userId="c93cf399-3ed7-4230-9282-8831e3fe5ae7" providerId="ADAL" clId="{DAE5AADF-B2FC-4149-8D43-A8160A2F2497}" dt="2023-05-29T12:28:39.477" v="120"/>
            <ac:picMkLst>
              <pc:docMk/>
              <pc:sldMasterMk cId="0" sldId="2147483648"/>
              <pc:sldLayoutMk cId="0" sldId="2147483650"/>
              <ac:picMk id="10" creationId="{D8E9174C-4BC0-42EC-9BC6-7442CC064B74}"/>
            </ac:picMkLst>
          </pc:picChg>
          <pc:picChg chg="add mod">
            <ac:chgData name="GOMEZ, Paula" userId="c93cf399-3ed7-4230-9282-8831e3fe5ae7" providerId="ADAL" clId="{DAE5AADF-B2FC-4149-8D43-A8160A2F2497}" dt="2023-05-29T12:31:19.491" v="193"/>
            <ac:picMkLst>
              <pc:docMk/>
              <pc:sldMasterMk cId="0" sldId="2147483648"/>
              <pc:sldLayoutMk cId="0" sldId="2147483650"/>
              <ac:picMk id="11" creationId="{C6858BB8-5677-4BF7-A828-8501BD25B28A}"/>
            </ac:picMkLst>
          </pc:picChg>
          <pc:picChg chg="del">
            <ac:chgData name="GOMEZ, Paula" userId="c93cf399-3ed7-4230-9282-8831e3fe5ae7" providerId="ADAL" clId="{DAE5AADF-B2FC-4149-8D43-A8160A2F2497}" dt="2023-05-29T12:28:37.524" v="119" actId="478"/>
            <ac:picMkLst>
              <pc:docMk/>
              <pc:sldMasterMk cId="0" sldId="2147483648"/>
              <pc:sldLayoutMk cId="0" sldId="2147483650"/>
              <ac:picMk id="35" creationId="{00000000-0000-0000-0000-000000000000}"/>
            </ac:picMkLst>
          </pc:picChg>
          <pc:picChg chg="del">
            <ac:chgData name="GOMEZ, Paula" userId="c93cf399-3ed7-4230-9282-8831e3fe5ae7" providerId="ADAL" clId="{DAE5AADF-B2FC-4149-8D43-A8160A2F2497}" dt="2023-05-29T12:31:18.709" v="192" actId="478"/>
            <ac:picMkLst>
              <pc:docMk/>
              <pc:sldMasterMk cId="0" sldId="2147483648"/>
              <pc:sldLayoutMk cId="0" sldId="2147483650"/>
              <ac:picMk id="36" creationId="{00000000-0000-0000-0000-000000000000}"/>
            </ac:picMkLst>
          </pc:picChg>
        </pc:sldLayoutChg>
        <pc:sldLayoutChg chg="addSp delSp modSp mod">
          <pc:chgData name="GOMEZ, Paula" userId="c93cf399-3ed7-4230-9282-8831e3fe5ae7" providerId="ADAL" clId="{DAE5AADF-B2FC-4149-8D43-A8160A2F2497}" dt="2023-05-29T12:31:24.133" v="195"/>
          <pc:sldLayoutMkLst>
            <pc:docMk/>
            <pc:sldMasterMk cId="0" sldId="2147483648"/>
            <pc:sldLayoutMk cId="0" sldId="2147483651"/>
          </pc:sldLayoutMkLst>
          <pc:picChg chg="add mod">
            <ac:chgData name="GOMEZ, Paula" userId="c93cf399-3ed7-4230-9282-8831e3fe5ae7" providerId="ADAL" clId="{DAE5AADF-B2FC-4149-8D43-A8160A2F2497}" dt="2023-05-29T12:28:43.763" v="122"/>
            <ac:picMkLst>
              <pc:docMk/>
              <pc:sldMasterMk cId="0" sldId="2147483648"/>
              <pc:sldLayoutMk cId="0" sldId="2147483651"/>
              <ac:picMk id="12" creationId="{25305F56-703E-4F9D-AB67-743C8BDB0BFB}"/>
            </ac:picMkLst>
          </pc:picChg>
          <pc:picChg chg="add mod">
            <ac:chgData name="GOMEZ, Paula" userId="c93cf399-3ed7-4230-9282-8831e3fe5ae7" providerId="ADAL" clId="{DAE5AADF-B2FC-4149-8D43-A8160A2F2497}" dt="2023-05-29T12:31:24.133" v="195"/>
            <ac:picMkLst>
              <pc:docMk/>
              <pc:sldMasterMk cId="0" sldId="2147483648"/>
              <pc:sldLayoutMk cId="0" sldId="2147483651"/>
              <ac:picMk id="13" creationId="{EC4A7D9E-2227-4DC2-8A67-7A5FE3F5F2FD}"/>
            </ac:picMkLst>
          </pc:picChg>
          <pc:picChg chg="del">
            <ac:chgData name="GOMEZ, Paula" userId="c93cf399-3ed7-4230-9282-8831e3fe5ae7" providerId="ADAL" clId="{DAE5AADF-B2FC-4149-8D43-A8160A2F2497}" dt="2023-05-29T12:28:42.743" v="121" actId="478"/>
            <ac:picMkLst>
              <pc:docMk/>
              <pc:sldMasterMk cId="0" sldId="2147483648"/>
              <pc:sldLayoutMk cId="0" sldId="2147483651"/>
              <ac:picMk id="48" creationId="{00000000-0000-0000-0000-000000000000}"/>
            </ac:picMkLst>
          </pc:picChg>
          <pc:picChg chg="del">
            <ac:chgData name="GOMEZ, Paula" userId="c93cf399-3ed7-4230-9282-8831e3fe5ae7" providerId="ADAL" clId="{DAE5AADF-B2FC-4149-8D43-A8160A2F2497}" dt="2023-05-29T12:31:23.663" v="194" actId="478"/>
            <ac:picMkLst>
              <pc:docMk/>
              <pc:sldMasterMk cId="0" sldId="2147483648"/>
              <pc:sldLayoutMk cId="0" sldId="2147483651"/>
              <ac:picMk id="49" creationId="{00000000-0000-0000-0000-000000000000}"/>
            </ac:picMkLst>
          </pc:picChg>
        </pc:sldLayoutChg>
        <pc:sldLayoutChg chg="addSp delSp modSp mod">
          <pc:chgData name="GOMEZ, Paula" userId="c93cf399-3ed7-4230-9282-8831e3fe5ae7" providerId="ADAL" clId="{DAE5AADF-B2FC-4149-8D43-A8160A2F2497}" dt="2023-05-29T12:31:27.820" v="197"/>
          <pc:sldLayoutMkLst>
            <pc:docMk/>
            <pc:sldMasterMk cId="0" sldId="2147483648"/>
            <pc:sldLayoutMk cId="0" sldId="2147483652"/>
          </pc:sldLayoutMkLst>
          <pc:picChg chg="add mod">
            <ac:chgData name="GOMEZ, Paula" userId="c93cf399-3ed7-4230-9282-8831e3fe5ae7" providerId="ADAL" clId="{DAE5AADF-B2FC-4149-8D43-A8160A2F2497}" dt="2023-05-29T12:28:48.904" v="124"/>
            <ac:picMkLst>
              <pc:docMk/>
              <pc:sldMasterMk cId="0" sldId="2147483648"/>
              <pc:sldLayoutMk cId="0" sldId="2147483652"/>
              <ac:picMk id="13" creationId="{BFF6F9A6-B336-4FA7-8663-B8A14F4F33C3}"/>
            </ac:picMkLst>
          </pc:picChg>
          <pc:picChg chg="add mod">
            <ac:chgData name="GOMEZ, Paula" userId="c93cf399-3ed7-4230-9282-8831e3fe5ae7" providerId="ADAL" clId="{DAE5AADF-B2FC-4149-8D43-A8160A2F2497}" dt="2023-05-29T12:31:27.820" v="197"/>
            <ac:picMkLst>
              <pc:docMk/>
              <pc:sldMasterMk cId="0" sldId="2147483648"/>
              <pc:sldLayoutMk cId="0" sldId="2147483652"/>
              <ac:picMk id="14" creationId="{A2E8E7B3-7F26-48E1-A8E1-558DD3266397}"/>
            </ac:picMkLst>
          </pc:picChg>
          <pc:picChg chg="del">
            <ac:chgData name="GOMEZ, Paula" userId="c93cf399-3ed7-4230-9282-8831e3fe5ae7" providerId="ADAL" clId="{DAE5AADF-B2FC-4149-8D43-A8160A2F2497}" dt="2023-05-29T12:28:47.846" v="123" actId="478"/>
            <ac:picMkLst>
              <pc:docMk/>
              <pc:sldMasterMk cId="0" sldId="2147483648"/>
              <pc:sldLayoutMk cId="0" sldId="2147483652"/>
              <ac:picMk id="64" creationId="{00000000-0000-0000-0000-000000000000}"/>
            </ac:picMkLst>
          </pc:picChg>
          <pc:picChg chg="del">
            <ac:chgData name="GOMEZ, Paula" userId="c93cf399-3ed7-4230-9282-8831e3fe5ae7" providerId="ADAL" clId="{DAE5AADF-B2FC-4149-8D43-A8160A2F2497}" dt="2023-05-29T12:31:27.116" v="196" actId="478"/>
            <ac:picMkLst>
              <pc:docMk/>
              <pc:sldMasterMk cId="0" sldId="2147483648"/>
              <pc:sldLayoutMk cId="0" sldId="2147483652"/>
              <ac:picMk id="65" creationId="{00000000-0000-0000-0000-000000000000}"/>
            </ac:picMkLst>
          </pc:picChg>
        </pc:sldLayoutChg>
        <pc:sldLayoutChg chg="addSp delSp modSp mod">
          <pc:chgData name="GOMEZ, Paula" userId="c93cf399-3ed7-4230-9282-8831e3fe5ae7" providerId="ADAL" clId="{DAE5AADF-B2FC-4149-8D43-A8160A2F2497}" dt="2023-05-29T12:31:31.620" v="199"/>
          <pc:sldLayoutMkLst>
            <pc:docMk/>
            <pc:sldMasterMk cId="0" sldId="2147483648"/>
            <pc:sldLayoutMk cId="0" sldId="2147483653"/>
          </pc:sldLayoutMkLst>
          <pc:picChg chg="add mod">
            <ac:chgData name="GOMEZ, Paula" userId="c93cf399-3ed7-4230-9282-8831e3fe5ae7" providerId="ADAL" clId="{DAE5AADF-B2FC-4149-8D43-A8160A2F2497}" dt="2023-05-29T12:28:53.469" v="126"/>
            <ac:picMkLst>
              <pc:docMk/>
              <pc:sldMasterMk cId="0" sldId="2147483648"/>
              <pc:sldLayoutMk cId="0" sldId="2147483653"/>
              <ac:picMk id="13" creationId="{13DF8388-104E-4464-A743-963B5C323C78}"/>
            </ac:picMkLst>
          </pc:picChg>
          <pc:picChg chg="add mod">
            <ac:chgData name="GOMEZ, Paula" userId="c93cf399-3ed7-4230-9282-8831e3fe5ae7" providerId="ADAL" clId="{DAE5AADF-B2FC-4149-8D43-A8160A2F2497}" dt="2023-05-29T12:31:31.620" v="199"/>
            <ac:picMkLst>
              <pc:docMk/>
              <pc:sldMasterMk cId="0" sldId="2147483648"/>
              <pc:sldLayoutMk cId="0" sldId="2147483653"/>
              <ac:picMk id="14" creationId="{A7D87FEC-5022-4163-8D6F-140A0E23C7C2}"/>
            </ac:picMkLst>
          </pc:picChg>
          <pc:picChg chg="del">
            <ac:chgData name="GOMEZ, Paula" userId="c93cf399-3ed7-4230-9282-8831e3fe5ae7" providerId="ADAL" clId="{DAE5AADF-B2FC-4149-8D43-A8160A2F2497}" dt="2023-05-29T12:28:52.872" v="125" actId="478"/>
            <ac:picMkLst>
              <pc:docMk/>
              <pc:sldMasterMk cId="0" sldId="2147483648"/>
              <pc:sldLayoutMk cId="0" sldId="2147483653"/>
              <ac:picMk id="80" creationId="{00000000-0000-0000-0000-000000000000}"/>
            </ac:picMkLst>
          </pc:picChg>
          <pc:picChg chg="del">
            <ac:chgData name="GOMEZ, Paula" userId="c93cf399-3ed7-4230-9282-8831e3fe5ae7" providerId="ADAL" clId="{DAE5AADF-B2FC-4149-8D43-A8160A2F2497}" dt="2023-05-29T12:31:30.824" v="198" actId="478"/>
            <ac:picMkLst>
              <pc:docMk/>
              <pc:sldMasterMk cId="0" sldId="2147483648"/>
              <pc:sldLayoutMk cId="0" sldId="2147483653"/>
              <ac:picMk id="81" creationId="{00000000-0000-0000-0000-000000000000}"/>
            </ac:picMkLst>
          </pc:picChg>
        </pc:sldLayoutChg>
        <pc:sldLayoutChg chg="addSp delSp modSp mod">
          <pc:chgData name="GOMEZ, Paula" userId="c93cf399-3ed7-4230-9282-8831e3fe5ae7" providerId="ADAL" clId="{DAE5AADF-B2FC-4149-8D43-A8160A2F2497}" dt="2023-05-29T12:31:35.550" v="201"/>
          <pc:sldLayoutMkLst>
            <pc:docMk/>
            <pc:sldMasterMk cId="0" sldId="2147483648"/>
            <pc:sldLayoutMk cId="0" sldId="2147483654"/>
          </pc:sldLayoutMkLst>
          <pc:picChg chg="add mod">
            <ac:chgData name="GOMEZ, Paula" userId="c93cf399-3ed7-4230-9282-8831e3fe5ae7" providerId="ADAL" clId="{DAE5AADF-B2FC-4149-8D43-A8160A2F2497}" dt="2023-05-29T12:28:58.211" v="128"/>
            <ac:picMkLst>
              <pc:docMk/>
              <pc:sldMasterMk cId="0" sldId="2147483648"/>
              <pc:sldLayoutMk cId="0" sldId="2147483654"/>
              <ac:picMk id="14" creationId="{82326D28-FC3C-46BA-B4A4-A0DA8934797D}"/>
            </ac:picMkLst>
          </pc:picChg>
          <pc:picChg chg="add mod">
            <ac:chgData name="GOMEZ, Paula" userId="c93cf399-3ed7-4230-9282-8831e3fe5ae7" providerId="ADAL" clId="{DAE5AADF-B2FC-4149-8D43-A8160A2F2497}" dt="2023-05-29T12:31:35.550" v="201"/>
            <ac:picMkLst>
              <pc:docMk/>
              <pc:sldMasterMk cId="0" sldId="2147483648"/>
              <pc:sldLayoutMk cId="0" sldId="2147483654"/>
              <ac:picMk id="15" creationId="{0FB0ED75-F4CB-4FF2-AE58-80B7AFFEEEE8}"/>
            </ac:picMkLst>
          </pc:picChg>
          <pc:picChg chg="del">
            <ac:chgData name="GOMEZ, Paula" userId="c93cf399-3ed7-4230-9282-8831e3fe5ae7" providerId="ADAL" clId="{DAE5AADF-B2FC-4149-8D43-A8160A2F2497}" dt="2023-05-29T12:28:57.592" v="127" actId="478"/>
            <ac:picMkLst>
              <pc:docMk/>
              <pc:sldMasterMk cId="0" sldId="2147483648"/>
              <pc:sldLayoutMk cId="0" sldId="2147483654"/>
              <ac:picMk id="96" creationId="{00000000-0000-0000-0000-000000000000}"/>
            </ac:picMkLst>
          </pc:picChg>
          <pc:picChg chg="del">
            <ac:chgData name="GOMEZ, Paula" userId="c93cf399-3ed7-4230-9282-8831e3fe5ae7" providerId="ADAL" clId="{DAE5AADF-B2FC-4149-8D43-A8160A2F2497}" dt="2023-05-29T12:31:34.838" v="200" actId="478"/>
            <ac:picMkLst>
              <pc:docMk/>
              <pc:sldMasterMk cId="0" sldId="2147483648"/>
              <pc:sldLayoutMk cId="0" sldId="2147483654"/>
              <ac:picMk id="97" creationId="{00000000-0000-0000-0000-000000000000}"/>
            </ac:picMkLst>
          </pc:picChg>
        </pc:sldLayoutChg>
        <pc:sldLayoutChg chg="addSp delSp modSp mod">
          <pc:chgData name="GOMEZ, Paula" userId="c93cf399-3ed7-4230-9282-8831e3fe5ae7" providerId="ADAL" clId="{DAE5AADF-B2FC-4149-8D43-A8160A2F2497}" dt="2023-05-29T12:31:39.093" v="203"/>
          <pc:sldLayoutMkLst>
            <pc:docMk/>
            <pc:sldMasterMk cId="0" sldId="2147483648"/>
            <pc:sldLayoutMk cId="0" sldId="2147483655"/>
          </pc:sldLayoutMkLst>
          <pc:picChg chg="add mod">
            <ac:chgData name="GOMEZ, Paula" userId="c93cf399-3ed7-4230-9282-8831e3fe5ae7" providerId="ADAL" clId="{DAE5AADF-B2FC-4149-8D43-A8160A2F2497}" dt="2023-05-29T12:29:02.822" v="130"/>
            <ac:picMkLst>
              <pc:docMk/>
              <pc:sldMasterMk cId="0" sldId="2147483648"/>
              <pc:sldLayoutMk cId="0" sldId="2147483655"/>
              <ac:picMk id="13" creationId="{04D8D3EF-B37B-442B-99A3-9710F5CDAE31}"/>
            </ac:picMkLst>
          </pc:picChg>
          <pc:picChg chg="add mod">
            <ac:chgData name="GOMEZ, Paula" userId="c93cf399-3ed7-4230-9282-8831e3fe5ae7" providerId="ADAL" clId="{DAE5AADF-B2FC-4149-8D43-A8160A2F2497}" dt="2023-05-29T12:31:39.093" v="203"/>
            <ac:picMkLst>
              <pc:docMk/>
              <pc:sldMasterMk cId="0" sldId="2147483648"/>
              <pc:sldLayoutMk cId="0" sldId="2147483655"/>
              <ac:picMk id="14" creationId="{AAC3F8AB-B80D-4B6F-B400-EB181569B5E3}"/>
            </ac:picMkLst>
          </pc:picChg>
          <pc:picChg chg="del">
            <ac:chgData name="GOMEZ, Paula" userId="c93cf399-3ed7-4230-9282-8831e3fe5ae7" providerId="ADAL" clId="{DAE5AADF-B2FC-4149-8D43-A8160A2F2497}" dt="2023-05-29T12:29:01.945" v="129" actId="478"/>
            <ac:picMkLst>
              <pc:docMk/>
              <pc:sldMasterMk cId="0" sldId="2147483648"/>
              <pc:sldLayoutMk cId="0" sldId="2147483655"/>
              <ac:picMk id="113" creationId="{00000000-0000-0000-0000-000000000000}"/>
            </ac:picMkLst>
          </pc:picChg>
          <pc:picChg chg="del">
            <ac:chgData name="GOMEZ, Paula" userId="c93cf399-3ed7-4230-9282-8831e3fe5ae7" providerId="ADAL" clId="{DAE5AADF-B2FC-4149-8D43-A8160A2F2497}" dt="2023-05-29T12:31:38.591" v="202" actId="478"/>
            <ac:picMkLst>
              <pc:docMk/>
              <pc:sldMasterMk cId="0" sldId="2147483648"/>
              <pc:sldLayoutMk cId="0" sldId="2147483655"/>
              <ac:picMk id="114" creationId="{00000000-0000-0000-0000-000000000000}"/>
            </ac:picMkLst>
          </pc:picChg>
        </pc:sldLayoutChg>
        <pc:sldLayoutChg chg="addSp delSp modSp mod">
          <pc:chgData name="GOMEZ, Paula" userId="c93cf399-3ed7-4230-9282-8831e3fe5ae7" providerId="ADAL" clId="{DAE5AADF-B2FC-4149-8D43-A8160A2F2497}" dt="2023-05-29T12:31:44.799" v="205"/>
          <pc:sldLayoutMkLst>
            <pc:docMk/>
            <pc:sldMasterMk cId="0" sldId="2147483648"/>
            <pc:sldLayoutMk cId="0" sldId="2147483656"/>
          </pc:sldLayoutMkLst>
          <pc:picChg chg="add mod">
            <ac:chgData name="GOMEZ, Paula" userId="c93cf399-3ed7-4230-9282-8831e3fe5ae7" providerId="ADAL" clId="{DAE5AADF-B2FC-4149-8D43-A8160A2F2497}" dt="2023-05-29T12:29:07.175" v="132"/>
            <ac:picMkLst>
              <pc:docMk/>
              <pc:sldMasterMk cId="0" sldId="2147483648"/>
              <pc:sldLayoutMk cId="0" sldId="2147483656"/>
              <ac:picMk id="13" creationId="{D7EEE142-FF2A-4750-9E4E-9795095D129A}"/>
            </ac:picMkLst>
          </pc:picChg>
          <pc:picChg chg="add mod">
            <ac:chgData name="GOMEZ, Paula" userId="c93cf399-3ed7-4230-9282-8831e3fe5ae7" providerId="ADAL" clId="{DAE5AADF-B2FC-4149-8D43-A8160A2F2497}" dt="2023-05-29T12:31:44.799" v="205"/>
            <ac:picMkLst>
              <pc:docMk/>
              <pc:sldMasterMk cId="0" sldId="2147483648"/>
              <pc:sldLayoutMk cId="0" sldId="2147483656"/>
              <ac:picMk id="14" creationId="{AC036AB5-6498-41CE-96A6-5D9AC249AF95}"/>
            </ac:picMkLst>
          </pc:picChg>
          <pc:picChg chg="del">
            <ac:chgData name="GOMEZ, Paula" userId="c93cf399-3ed7-4230-9282-8831e3fe5ae7" providerId="ADAL" clId="{DAE5AADF-B2FC-4149-8D43-A8160A2F2497}" dt="2023-05-29T12:29:06.611" v="131" actId="478"/>
            <ac:picMkLst>
              <pc:docMk/>
              <pc:sldMasterMk cId="0" sldId="2147483648"/>
              <pc:sldLayoutMk cId="0" sldId="2147483656"/>
              <ac:picMk id="129" creationId="{00000000-0000-0000-0000-000000000000}"/>
            </ac:picMkLst>
          </pc:picChg>
          <pc:picChg chg="del">
            <ac:chgData name="GOMEZ, Paula" userId="c93cf399-3ed7-4230-9282-8831e3fe5ae7" providerId="ADAL" clId="{DAE5AADF-B2FC-4149-8D43-A8160A2F2497}" dt="2023-05-29T12:31:44.086" v="204" actId="478"/>
            <ac:picMkLst>
              <pc:docMk/>
              <pc:sldMasterMk cId="0" sldId="2147483648"/>
              <pc:sldLayoutMk cId="0" sldId="2147483656"/>
              <ac:picMk id="130" creationId="{00000000-0000-0000-0000-000000000000}"/>
            </ac:picMkLst>
          </pc:picChg>
        </pc:sldLayoutChg>
        <pc:sldLayoutChg chg="addSp delSp modSp mod">
          <pc:chgData name="GOMEZ, Paula" userId="c93cf399-3ed7-4230-9282-8831e3fe5ae7" providerId="ADAL" clId="{DAE5AADF-B2FC-4149-8D43-A8160A2F2497}" dt="2023-05-29T12:31:51.940" v="207"/>
          <pc:sldLayoutMkLst>
            <pc:docMk/>
            <pc:sldMasterMk cId="0" sldId="2147483648"/>
            <pc:sldLayoutMk cId="0" sldId="2147483658"/>
          </pc:sldLayoutMkLst>
          <pc:picChg chg="add mod">
            <ac:chgData name="GOMEZ, Paula" userId="c93cf399-3ed7-4230-9282-8831e3fe5ae7" providerId="ADAL" clId="{DAE5AADF-B2FC-4149-8D43-A8160A2F2497}" dt="2023-05-29T12:27:01.815" v="109"/>
            <ac:picMkLst>
              <pc:docMk/>
              <pc:sldMasterMk cId="0" sldId="2147483648"/>
              <pc:sldLayoutMk cId="0" sldId="2147483658"/>
              <ac:picMk id="11" creationId="{BCF62DA2-3312-46E4-AB74-00062D9BF054}"/>
            </ac:picMkLst>
          </pc:picChg>
          <pc:picChg chg="add mod">
            <ac:chgData name="GOMEZ, Paula" userId="c93cf399-3ed7-4230-9282-8831e3fe5ae7" providerId="ADAL" clId="{DAE5AADF-B2FC-4149-8D43-A8160A2F2497}" dt="2023-05-29T12:31:51.940" v="207"/>
            <ac:picMkLst>
              <pc:docMk/>
              <pc:sldMasterMk cId="0" sldId="2147483648"/>
              <pc:sldLayoutMk cId="0" sldId="2147483658"/>
              <ac:picMk id="12" creationId="{CEAC869E-A899-4C08-806C-786B2E2298B5}"/>
            </ac:picMkLst>
          </pc:picChg>
          <pc:picChg chg="del">
            <ac:chgData name="GOMEZ, Paula" userId="c93cf399-3ed7-4230-9282-8831e3fe5ae7" providerId="ADAL" clId="{DAE5AADF-B2FC-4149-8D43-A8160A2F2497}" dt="2023-05-29T12:27:00.187" v="108" actId="478"/>
            <ac:picMkLst>
              <pc:docMk/>
              <pc:sldMasterMk cId="0" sldId="2147483648"/>
              <pc:sldLayoutMk cId="0" sldId="2147483658"/>
              <ac:picMk id="152" creationId="{00000000-0000-0000-0000-000000000000}"/>
            </ac:picMkLst>
          </pc:picChg>
          <pc:picChg chg="del">
            <ac:chgData name="GOMEZ, Paula" userId="c93cf399-3ed7-4230-9282-8831e3fe5ae7" providerId="ADAL" clId="{DAE5AADF-B2FC-4149-8D43-A8160A2F2497}" dt="2023-05-29T12:31:51.169" v="206" actId="478"/>
            <ac:picMkLst>
              <pc:docMk/>
              <pc:sldMasterMk cId="0" sldId="2147483648"/>
              <pc:sldLayoutMk cId="0" sldId="2147483658"/>
              <ac:picMk id="153" creationId="{00000000-0000-0000-0000-000000000000}"/>
            </ac:picMkLst>
          </pc:picChg>
        </pc:sldLayoutChg>
        <pc:sldLayoutChg chg="addSp delSp modSp mod">
          <pc:chgData name="GOMEZ, Paula" userId="c93cf399-3ed7-4230-9282-8831e3fe5ae7" providerId="ADAL" clId="{DAE5AADF-B2FC-4149-8D43-A8160A2F2497}" dt="2023-05-29T12:31:56.344" v="209"/>
          <pc:sldLayoutMkLst>
            <pc:docMk/>
            <pc:sldMasterMk cId="0" sldId="2147483648"/>
            <pc:sldLayoutMk cId="0" sldId="2147483659"/>
          </pc:sldLayoutMkLst>
          <pc:picChg chg="add mod">
            <ac:chgData name="GOMEZ, Paula" userId="c93cf399-3ed7-4230-9282-8831e3fe5ae7" providerId="ADAL" clId="{DAE5AADF-B2FC-4149-8D43-A8160A2F2497}" dt="2023-05-29T12:27:13.219" v="111"/>
            <ac:picMkLst>
              <pc:docMk/>
              <pc:sldMasterMk cId="0" sldId="2147483648"/>
              <pc:sldLayoutMk cId="0" sldId="2147483659"/>
              <ac:picMk id="9" creationId="{A0A5F049-0C12-4763-A8F0-12DE0E7E3E4C}"/>
            </ac:picMkLst>
          </pc:picChg>
          <pc:picChg chg="add mod">
            <ac:chgData name="GOMEZ, Paula" userId="c93cf399-3ed7-4230-9282-8831e3fe5ae7" providerId="ADAL" clId="{DAE5AADF-B2FC-4149-8D43-A8160A2F2497}" dt="2023-05-29T12:31:56.344" v="209"/>
            <ac:picMkLst>
              <pc:docMk/>
              <pc:sldMasterMk cId="0" sldId="2147483648"/>
              <pc:sldLayoutMk cId="0" sldId="2147483659"/>
              <ac:picMk id="10" creationId="{9CD199AC-45E2-4464-A0DF-7A20D77BF750}"/>
            </ac:picMkLst>
          </pc:picChg>
          <pc:picChg chg="del">
            <ac:chgData name="GOMEZ, Paula" userId="c93cf399-3ed7-4230-9282-8831e3fe5ae7" providerId="ADAL" clId="{DAE5AADF-B2FC-4149-8D43-A8160A2F2497}" dt="2023-05-29T12:27:12.268" v="110" actId="478"/>
            <ac:picMkLst>
              <pc:docMk/>
              <pc:sldMasterMk cId="0" sldId="2147483648"/>
              <pc:sldLayoutMk cId="0" sldId="2147483659"/>
              <ac:picMk id="166" creationId="{00000000-0000-0000-0000-000000000000}"/>
            </ac:picMkLst>
          </pc:picChg>
          <pc:picChg chg="del">
            <ac:chgData name="GOMEZ, Paula" userId="c93cf399-3ed7-4230-9282-8831e3fe5ae7" providerId="ADAL" clId="{DAE5AADF-B2FC-4149-8D43-A8160A2F2497}" dt="2023-05-29T12:31:55.207" v="208" actId="478"/>
            <ac:picMkLst>
              <pc:docMk/>
              <pc:sldMasterMk cId="0" sldId="2147483648"/>
              <pc:sldLayoutMk cId="0" sldId="2147483659"/>
              <ac:picMk id="167" creationId="{00000000-0000-0000-0000-000000000000}"/>
            </ac:picMkLst>
          </pc:picChg>
        </pc:sldLayoutChg>
        <pc:sldLayoutChg chg="addSp delSp modSp mod">
          <pc:chgData name="GOMEZ, Paula" userId="c93cf399-3ed7-4230-9282-8831e3fe5ae7" providerId="ADAL" clId="{DAE5AADF-B2FC-4149-8D43-A8160A2F2497}" dt="2023-05-29T12:32:01.103" v="211"/>
          <pc:sldLayoutMkLst>
            <pc:docMk/>
            <pc:sldMasterMk cId="0" sldId="2147483648"/>
            <pc:sldLayoutMk cId="0" sldId="2147483660"/>
          </pc:sldLayoutMkLst>
          <pc:spChg chg="mod">
            <ac:chgData name="GOMEZ, Paula" userId="c93cf399-3ed7-4230-9282-8831e3fe5ae7" providerId="ADAL" clId="{DAE5AADF-B2FC-4149-8D43-A8160A2F2497}" dt="2023-05-29T12:30:35.459" v="181" actId="255"/>
            <ac:spMkLst>
              <pc:docMk/>
              <pc:sldMasterMk cId="0" sldId="2147483648"/>
              <pc:sldLayoutMk cId="0" sldId="2147483660"/>
              <ac:spMk id="184" creationId="{00000000-0000-0000-0000-000000000000}"/>
            </ac:spMkLst>
          </pc:spChg>
          <pc:picChg chg="add del mod">
            <ac:chgData name="GOMEZ, Paula" userId="c93cf399-3ed7-4230-9282-8831e3fe5ae7" providerId="ADAL" clId="{DAE5AADF-B2FC-4149-8D43-A8160A2F2497}" dt="2023-05-29T12:29:20.908" v="135"/>
            <ac:picMkLst>
              <pc:docMk/>
              <pc:sldMasterMk cId="0" sldId="2147483648"/>
              <pc:sldLayoutMk cId="0" sldId="2147483660"/>
              <ac:picMk id="13" creationId="{8E0FE42D-32CF-447A-90FE-FB12FCB31D4F}"/>
            </ac:picMkLst>
          </pc:picChg>
          <pc:picChg chg="add mod">
            <ac:chgData name="GOMEZ, Paula" userId="c93cf399-3ed7-4230-9282-8831e3fe5ae7" providerId="ADAL" clId="{DAE5AADF-B2FC-4149-8D43-A8160A2F2497}" dt="2023-05-29T12:29:24.692" v="137"/>
            <ac:picMkLst>
              <pc:docMk/>
              <pc:sldMasterMk cId="0" sldId="2147483648"/>
              <pc:sldLayoutMk cId="0" sldId="2147483660"/>
              <ac:picMk id="14" creationId="{3143BF70-5C2B-4CBA-829A-0C5332176E7A}"/>
            </ac:picMkLst>
          </pc:picChg>
          <pc:picChg chg="add mod">
            <ac:chgData name="GOMEZ, Paula" userId="c93cf399-3ed7-4230-9282-8831e3fe5ae7" providerId="ADAL" clId="{DAE5AADF-B2FC-4149-8D43-A8160A2F2497}" dt="2023-05-29T12:32:01.103" v="211"/>
            <ac:picMkLst>
              <pc:docMk/>
              <pc:sldMasterMk cId="0" sldId="2147483648"/>
              <pc:sldLayoutMk cId="0" sldId="2147483660"/>
              <ac:picMk id="15" creationId="{FA9DFC42-6DD4-42B0-9A36-80C841215232}"/>
            </ac:picMkLst>
          </pc:picChg>
          <pc:picChg chg="del">
            <ac:chgData name="GOMEZ, Paula" userId="c93cf399-3ed7-4230-9282-8831e3fe5ae7" providerId="ADAL" clId="{DAE5AADF-B2FC-4149-8D43-A8160A2F2497}" dt="2023-05-29T12:29:23.594" v="136" actId="478"/>
            <ac:picMkLst>
              <pc:docMk/>
              <pc:sldMasterMk cId="0" sldId="2147483648"/>
              <pc:sldLayoutMk cId="0" sldId="2147483660"/>
              <ac:picMk id="179" creationId="{00000000-0000-0000-0000-000000000000}"/>
            </ac:picMkLst>
          </pc:picChg>
          <pc:picChg chg="del">
            <ac:chgData name="GOMEZ, Paula" userId="c93cf399-3ed7-4230-9282-8831e3fe5ae7" providerId="ADAL" clId="{DAE5AADF-B2FC-4149-8D43-A8160A2F2497}" dt="2023-05-29T12:31:59.732" v="210" actId="478"/>
            <ac:picMkLst>
              <pc:docMk/>
              <pc:sldMasterMk cId="0" sldId="2147483648"/>
              <pc:sldLayoutMk cId="0" sldId="2147483660"/>
              <ac:picMk id="180" creationId="{00000000-0000-0000-0000-000000000000}"/>
            </ac:picMkLst>
          </pc:picChg>
          <pc:picChg chg="del">
            <ac:chgData name="GOMEZ, Paula" userId="c93cf399-3ed7-4230-9282-8831e3fe5ae7" providerId="ADAL" clId="{DAE5AADF-B2FC-4149-8D43-A8160A2F2497}" dt="2023-05-29T12:29:16.566" v="133" actId="478"/>
            <ac:picMkLst>
              <pc:docMk/>
              <pc:sldMasterMk cId="0" sldId="2147483648"/>
              <pc:sldLayoutMk cId="0" sldId="2147483660"/>
              <ac:picMk id="185" creationId="{00000000-0000-0000-0000-000000000000}"/>
            </ac:picMkLst>
          </pc:picChg>
        </pc:sldLayoutChg>
        <pc:sldLayoutChg chg="addSp delSp modSp mod">
          <pc:chgData name="GOMEZ, Paula" userId="c93cf399-3ed7-4230-9282-8831e3fe5ae7" providerId="ADAL" clId="{DAE5AADF-B2FC-4149-8D43-A8160A2F2497}" dt="2023-05-29T12:32:05.604" v="213"/>
          <pc:sldLayoutMkLst>
            <pc:docMk/>
            <pc:sldMasterMk cId="0" sldId="2147483648"/>
            <pc:sldLayoutMk cId="0" sldId="2147483661"/>
          </pc:sldLayoutMkLst>
          <pc:picChg chg="add mod">
            <ac:chgData name="GOMEZ, Paula" userId="c93cf399-3ed7-4230-9282-8831e3fe5ae7" providerId="ADAL" clId="{DAE5AADF-B2FC-4149-8D43-A8160A2F2497}" dt="2023-05-29T12:29:30.428" v="139"/>
            <ac:picMkLst>
              <pc:docMk/>
              <pc:sldMasterMk cId="0" sldId="2147483648"/>
              <pc:sldLayoutMk cId="0" sldId="2147483661"/>
              <ac:picMk id="11" creationId="{841829CA-1257-4446-B14B-6A9EE80C5E79}"/>
            </ac:picMkLst>
          </pc:picChg>
          <pc:picChg chg="add mod">
            <ac:chgData name="GOMEZ, Paula" userId="c93cf399-3ed7-4230-9282-8831e3fe5ae7" providerId="ADAL" clId="{DAE5AADF-B2FC-4149-8D43-A8160A2F2497}" dt="2023-05-29T12:32:05.604" v="213"/>
            <ac:picMkLst>
              <pc:docMk/>
              <pc:sldMasterMk cId="0" sldId="2147483648"/>
              <pc:sldLayoutMk cId="0" sldId="2147483661"/>
              <ac:picMk id="12" creationId="{0E86BFDF-BCA8-484C-9B3C-240022AC7262}"/>
            </ac:picMkLst>
          </pc:picChg>
          <pc:picChg chg="del">
            <ac:chgData name="GOMEZ, Paula" userId="c93cf399-3ed7-4230-9282-8831e3fe5ae7" providerId="ADAL" clId="{DAE5AADF-B2FC-4149-8D43-A8160A2F2497}" dt="2023-05-29T12:29:29.089" v="138" actId="478"/>
            <ac:picMkLst>
              <pc:docMk/>
              <pc:sldMasterMk cId="0" sldId="2147483648"/>
              <pc:sldLayoutMk cId="0" sldId="2147483661"/>
              <ac:picMk id="194" creationId="{00000000-0000-0000-0000-000000000000}"/>
            </ac:picMkLst>
          </pc:picChg>
          <pc:picChg chg="del">
            <ac:chgData name="GOMEZ, Paula" userId="c93cf399-3ed7-4230-9282-8831e3fe5ae7" providerId="ADAL" clId="{DAE5AADF-B2FC-4149-8D43-A8160A2F2497}" dt="2023-05-29T12:32:05.026" v="212" actId="478"/>
            <ac:picMkLst>
              <pc:docMk/>
              <pc:sldMasterMk cId="0" sldId="2147483648"/>
              <pc:sldLayoutMk cId="0" sldId="2147483661"/>
              <ac:picMk id="195" creationId="{00000000-0000-0000-0000-000000000000}"/>
            </ac:picMkLst>
          </pc:picChg>
        </pc:sldLayoutChg>
        <pc:sldLayoutChg chg="addSp delSp modSp mod">
          <pc:chgData name="GOMEZ, Paula" userId="c93cf399-3ed7-4230-9282-8831e3fe5ae7" providerId="ADAL" clId="{DAE5AADF-B2FC-4149-8D43-A8160A2F2497}" dt="2023-05-29T12:32:09.467" v="215"/>
          <pc:sldLayoutMkLst>
            <pc:docMk/>
            <pc:sldMasterMk cId="0" sldId="2147483648"/>
            <pc:sldLayoutMk cId="0" sldId="2147483662"/>
          </pc:sldLayoutMkLst>
          <pc:picChg chg="add mod">
            <ac:chgData name="GOMEZ, Paula" userId="c93cf399-3ed7-4230-9282-8831e3fe5ae7" providerId="ADAL" clId="{DAE5AADF-B2FC-4149-8D43-A8160A2F2497}" dt="2023-05-29T12:29:36.606" v="141"/>
            <ac:picMkLst>
              <pc:docMk/>
              <pc:sldMasterMk cId="0" sldId="2147483648"/>
              <pc:sldLayoutMk cId="0" sldId="2147483662"/>
              <ac:picMk id="11" creationId="{4A480BE8-A0B2-44F7-99E9-4A1AAC13118F}"/>
            </ac:picMkLst>
          </pc:picChg>
          <pc:picChg chg="add mod">
            <ac:chgData name="GOMEZ, Paula" userId="c93cf399-3ed7-4230-9282-8831e3fe5ae7" providerId="ADAL" clId="{DAE5AADF-B2FC-4149-8D43-A8160A2F2497}" dt="2023-05-29T12:32:09.467" v="215"/>
            <ac:picMkLst>
              <pc:docMk/>
              <pc:sldMasterMk cId="0" sldId="2147483648"/>
              <pc:sldLayoutMk cId="0" sldId="2147483662"/>
              <ac:picMk id="12" creationId="{2F956AB5-B8B9-4EBF-81AC-0F3FD1263EFF}"/>
            </ac:picMkLst>
          </pc:picChg>
          <pc:picChg chg="del">
            <ac:chgData name="GOMEZ, Paula" userId="c93cf399-3ed7-4230-9282-8831e3fe5ae7" providerId="ADAL" clId="{DAE5AADF-B2FC-4149-8D43-A8160A2F2497}" dt="2023-05-29T12:29:35.337" v="140" actId="478"/>
            <ac:picMkLst>
              <pc:docMk/>
              <pc:sldMasterMk cId="0" sldId="2147483648"/>
              <pc:sldLayoutMk cId="0" sldId="2147483662"/>
              <ac:picMk id="208" creationId="{00000000-0000-0000-0000-000000000000}"/>
            </ac:picMkLst>
          </pc:picChg>
          <pc:picChg chg="del">
            <ac:chgData name="GOMEZ, Paula" userId="c93cf399-3ed7-4230-9282-8831e3fe5ae7" providerId="ADAL" clId="{DAE5AADF-B2FC-4149-8D43-A8160A2F2497}" dt="2023-05-29T12:32:08.599" v="214" actId="478"/>
            <ac:picMkLst>
              <pc:docMk/>
              <pc:sldMasterMk cId="0" sldId="2147483648"/>
              <pc:sldLayoutMk cId="0" sldId="2147483662"/>
              <ac:picMk id="209" creationId="{00000000-0000-0000-0000-000000000000}"/>
            </ac:picMkLst>
          </pc:picChg>
        </pc:sldLayoutChg>
        <pc:sldLayoutChg chg="addSp delSp modSp mod">
          <pc:chgData name="GOMEZ, Paula" userId="c93cf399-3ed7-4230-9282-8831e3fe5ae7" providerId="ADAL" clId="{DAE5AADF-B2FC-4149-8D43-A8160A2F2497}" dt="2023-05-29T12:32:14.032" v="217"/>
          <pc:sldLayoutMkLst>
            <pc:docMk/>
            <pc:sldMasterMk cId="0" sldId="2147483648"/>
            <pc:sldLayoutMk cId="0" sldId="2147483663"/>
          </pc:sldLayoutMkLst>
          <pc:picChg chg="add mod">
            <ac:chgData name="GOMEZ, Paula" userId="c93cf399-3ed7-4230-9282-8831e3fe5ae7" providerId="ADAL" clId="{DAE5AADF-B2FC-4149-8D43-A8160A2F2497}" dt="2023-05-29T12:29:41.584" v="143"/>
            <ac:picMkLst>
              <pc:docMk/>
              <pc:sldMasterMk cId="0" sldId="2147483648"/>
              <pc:sldLayoutMk cId="0" sldId="2147483663"/>
              <ac:picMk id="11" creationId="{19B45ECC-1159-4395-8501-DA620F91EE3F}"/>
            </ac:picMkLst>
          </pc:picChg>
          <pc:picChg chg="add mod">
            <ac:chgData name="GOMEZ, Paula" userId="c93cf399-3ed7-4230-9282-8831e3fe5ae7" providerId="ADAL" clId="{DAE5AADF-B2FC-4149-8D43-A8160A2F2497}" dt="2023-05-29T12:32:14.032" v="217"/>
            <ac:picMkLst>
              <pc:docMk/>
              <pc:sldMasterMk cId="0" sldId="2147483648"/>
              <pc:sldLayoutMk cId="0" sldId="2147483663"/>
              <ac:picMk id="12" creationId="{348A85A3-9B48-4A02-B2B2-58C0A4051A64}"/>
            </ac:picMkLst>
          </pc:picChg>
          <pc:picChg chg="del">
            <ac:chgData name="GOMEZ, Paula" userId="c93cf399-3ed7-4230-9282-8831e3fe5ae7" providerId="ADAL" clId="{DAE5AADF-B2FC-4149-8D43-A8160A2F2497}" dt="2023-05-29T12:29:40.594" v="142" actId="478"/>
            <ac:picMkLst>
              <pc:docMk/>
              <pc:sldMasterMk cId="0" sldId="2147483648"/>
              <pc:sldLayoutMk cId="0" sldId="2147483663"/>
              <ac:picMk id="222" creationId="{00000000-0000-0000-0000-000000000000}"/>
            </ac:picMkLst>
          </pc:picChg>
          <pc:picChg chg="del">
            <ac:chgData name="GOMEZ, Paula" userId="c93cf399-3ed7-4230-9282-8831e3fe5ae7" providerId="ADAL" clId="{DAE5AADF-B2FC-4149-8D43-A8160A2F2497}" dt="2023-05-29T12:32:13.316" v="216" actId="478"/>
            <ac:picMkLst>
              <pc:docMk/>
              <pc:sldMasterMk cId="0" sldId="2147483648"/>
              <pc:sldLayoutMk cId="0" sldId="2147483663"/>
              <ac:picMk id="223" creationId="{00000000-0000-0000-0000-000000000000}"/>
            </ac:picMkLst>
          </pc:picChg>
        </pc:sldLayoutChg>
        <pc:sldLayoutChg chg="addSp delSp modSp mod">
          <pc:chgData name="GOMEZ, Paula" userId="c93cf399-3ed7-4230-9282-8831e3fe5ae7" providerId="ADAL" clId="{DAE5AADF-B2FC-4149-8D43-A8160A2F2497}" dt="2023-05-29T12:32:17.904" v="219"/>
          <pc:sldLayoutMkLst>
            <pc:docMk/>
            <pc:sldMasterMk cId="0" sldId="2147483648"/>
            <pc:sldLayoutMk cId="0" sldId="2147483664"/>
          </pc:sldLayoutMkLst>
          <pc:picChg chg="add mod">
            <ac:chgData name="GOMEZ, Paula" userId="c93cf399-3ed7-4230-9282-8831e3fe5ae7" providerId="ADAL" clId="{DAE5AADF-B2FC-4149-8D43-A8160A2F2497}" dt="2023-05-29T12:29:46.764" v="145"/>
            <ac:picMkLst>
              <pc:docMk/>
              <pc:sldMasterMk cId="0" sldId="2147483648"/>
              <pc:sldLayoutMk cId="0" sldId="2147483664"/>
              <ac:picMk id="10" creationId="{6B45B460-085B-4E3F-8A54-7F8BA0EBB757}"/>
            </ac:picMkLst>
          </pc:picChg>
          <pc:picChg chg="add mod">
            <ac:chgData name="GOMEZ, Paula" userId="c93cf399-3ed7-4230-9282-8831e3fe5ae7" providerId="ADAL" clId="{DAE5AADF-B2FC-4149-8D43-A8160A2F2497}" dt="2023-05-29T12:32:17.904" v="219"/>
            <ac:picMkLst>
              <pc:docMk/>
              <pc:sldMasterMk cId="0" sldId="2147483648"/>
              <pc:sldLayoutMk cId="0" sldId="2147483664"/>
              <ac:picMk id="11" creationId="{54445772-D097-4F72-B92A-F0402545DCFB}"/>
            </ac:picMkLst>
          </pc:picChg>
          <pc:picChg chg="del">
            <ac:chgData name="GOMEZ, Paula" userId="c93cf399-3ed7-4230-9282-8831e3fe5ae7" providerId="ADAL" clId="{DAE5AADF-B2FC-4149-8D43-A8160A2F2497}" dt="2023-05-29T12:29:45.823" v="144" actId="478"/>
            <ac:picMkLst>
              <pc:docMk/>
              <pc:sldMasterMk cId="0" sldId="2147483648"/>
              <pc:sldLayoutMk cId="0" sldId="2147483664"/>
              <ac:picMk id="236" creationId="{00000000-0000-0000-0000-000000000000}"/>
            </ac:picMkLst>
          </pc:picChg>
          <pc:picChg chg="del">
            <ac:chgData name="GOMEZ, Paula" userId="c93cf399-3ed7-4230-9282-8831e3fe5ae7" providerId="ADAL" clId="{DAE5AADF-B2FC-4149-8D43-A8160A2F2497}" dt="2023-05-29T12:32:17.299" v="218" actId="478"/>
            <ac:picMkLst>
              <pc:docMk/>
              <pc:sldMasterMk cId="0" sldId="2147483648"/>
              <pc:sldLayoutMk cId="0" sldId="2147483664"/>
              <ac:picMk id="237" creationId="{00000000-0000-0000-0000-000000000000}"/>
            </ac:picMkLst>
          </pc:picChg>
        </pc:sldLayoutChg>
        <pc:sldLayoutChg chg="addSp delSp modSp mod">
          <pc:chgData name="GOMEZ, Paula" userId="c93cf399-3ed7-4230-9282-8831e3fe5ae7" providerId="ADAL" clId="{DAE5AADF-B2FC-4149-8D43-A8160A2F2497}" dt="2023-05-29T12:32:21.763" v="221"/>
          <pc:sldLayoutMkLst>
            <pc:docMk/>
            <pc:sldMasterMk cId="0" sldId="2147483648"/>
            <pc:sldLayoutMk cId="0" sldId="2147483665"/>
          </pc:sldLayoutMkLst>
          <pc:picChg chg="add mod">
            <ac:chgData name="GOMEZ, Paula" userId="c93cf399-3ed7-4230-9282-8831e3fe5ae7" providerId="ADAL" clId="{DAE5AADF-B2FC-4149-8D43-A8160A2F2497}" dt="2023-05-29T12:29:51.084" v="147"/>
            <ac:picMkLst>
              <pc:docMk/>
              <pc:sldMasterMk cId="0" sldId="2147483648"/>
              <pc:sldLayoutMk cId="0" sldId="2147483665"/>
              <ac:picMk id="10" creationId="{580B089E-7C1F-4400-860A-B50F91364856}"/>
            </ac:picMkLst>
          </pc:picChg>
          <pc:picChg chg="add mod">
            <ac:chgData name="GOMEZ, Paula" userId="c93cf399-3ed7-4230-9282-8831e3fe5ae7" providerId="ADAL" clId="{DAE5AADF-B2FC-4149-8D43-A8160A2F2497}" dt="2023-05-29T12:32:21.763" v="221"/>
            <ac:picMkLst>
              <pc:docMk/>
              <pc:sldMasterMk cId="0" sldId="2147483648"/>
              <pc:sldLayoutMk cId="0" sldId="2147483665"/>
              <ac:picMk id="11" creationId="{81778365-4525-423E-BA88-0D7E6D9EFB16}"/>
            </ac:picMkLst>
          </pc:picChg>
          <pc:picChg chg="del">
            <ac:chgData name="GOMEZ, Paula" userId="c93cf399-3ed7-4230-9282-8831e3fe5ae7" providerId="ADAL" clId="{DAE5AADF-B2FC-4149-8D43-A8160A2F2497}" dt="2023-05-29T12:29:50.261" v="146" actId="478"/>
            <ac:picMkLst>
              <pc:docMk/>
              <pc:sldMasterMk cId="0" sldId="2147483648"/>
              <pc:sldLayoutMk cId="0" sldId="2147483665"/>
              <ac:picMk id="249" creationId="{00000000-0000-0000-0000-000000000000}"/>
            </ac:picMkLst>
          </pc:picChg>
          <pc:picChg chg="del">
            <ac:chgData name="GOMEZ, Paula" userId="c93cf399-3ed7-4230-9282-8831e3fe5ae7" providerId="ADAL" clId="{DAE5AADF-B2FC-4149-8D43-A8160A2F2497}" dt="2023-05-29T12:32:21.174" v="220" actId="478"/>
            <ac:picMkLst>
              <pc:docMk/>
              <pc:sldMasterMk cId="0" sldId="2147483648"/>
              <pc:sldLayoutMk cId="0" sldId="2147483665"/>
              <ac:picMk id="250" creationId="{00000000-0000-0000-0000-000000000000}"/>
            </ac:picMkLst>
          </pc:picChg>
        </pc:sldLayoutChg>
        <pc:sldLayoutChg chg="addSp delSp modSp mod">
          <pc:chgData name="GOMEZ, Paula" userId="c93cf399-3ed7-4230-9282-8831e3fe5ae7" providerId="ADAL" clId="{DAE5AADF-B2FC-4149-8D43-A8160A2F2497}" dt="2023-05-29T12:32:32.294" v="223"/>
          <pc:sldLayoutMkLst>
            <pc:docMk/>
            <pc:sldMasterMk cId="0" sldId="2147483648"/>
            <pc:sldLayoutMk cId="682728034" sldId="2147483768"/>
          </pc:sldLayoutMkLst>
          <pc:picChg chg="add mod">
            <ac:chgData name="GOMEZ, Paula" userId="c93cf399-3ed7-4230-9282-8831e3fe5ae7" providerId="ADAL" clId="{DAE5AADF-B2FC-4149-8D43-A8160A2F2497}" dt="2023-05-29T12:29:57.645" v="149"/>
            <ac:picMkLst>
              <pc:docMk/>
              <pc:sldMasterMk cId="0" sldId="2147483648"/>
              <pc:sldLayoutMk cId="682728034" sldId="2147483768"/>
              <ac:picMk id="15" creationId="{954A6B1F-B588-41E4-A4F4-31FE63A80F5B}"/>
            </ac:picMkLst>
          </pc:picChg>
          <pc:picChg chg="add mod">
            <ac:chgData name="GOMEZ, Paula" userId="c93cf399-3ed7-4230-9282-8831e3fe5ae7" providerId="ADAL" clId="{DAE5AADF-B2FC-4149-8D43-A8160A2F2497}" dt="2023-05-29T12:32:32.294" v="223"/>
            <ac:picMkLst>
              <pc:docMk/>
              <pc:sldMasterMk cId="0" sldId="2147483648"/>
              <pc:sldLayoutMk cId="682728034" sldId="2147483768"/>
              <ac:picMk id="16" creationId="{789D1892-095F-4436-9CA0-63985C0BBD08}"/>
            </ac:picMkLst>
          </pc:picChg>
          <pc:picChg chg="del">
            <ac:chgData name="GOMEZ, Paula" userId="c93cf399-3ed7-4230-9282-8831e3fe5ae7" providerId="ADAL" clId="{DAE5AADF-B2FC-4149-8D43-A8160A2F2497}" dt="2023-05-29T12:32:31.718" v="222" actId="478"/>
            <ac:picMkLst>
              <pc:docMk/>
              <pc:sldMasterMk cId="0" sldId="2147483648"/>
              <pc:sldLayoutMk cId="682728034" sldId="2147483768"/>
              <ac:picMk id="21" creationId="{00000000-0000-0000-0000-000000000000}"/>
            </ac:picMkLst>
          </pc:picChg>
          <pc:picChg chg="del">
            <ac:chgData name="GOMEZ, Paula" userId="c93cf399-3ed7-4230-9282-8831e3fe5ae7" providerId="ADAL" clId="{DAE5AADF-B2FC-4149-8D43-A8160A2F2497}" dt="2023-05-29T12:29:56.386" v="148" actId="478"/>
            <ac:picMkLst>
              <pc:docMk/>
              <pc:sldMasterMk cId="0" sldId="2147483648"/>
              <pc:sldLayoutMk cId="682728034" sldId="2147483768"/>
              <ac:picMk id="24" creationId="{00000000-0000-0000-0000-000000000000}"/>
            </ac:picMkLst>
          </pc:picChg>
        </pc:sldLayoutChg>
      </pc:sldMasterChg>
      <pc:sldMasterChg chg="del delSldLayout">
        <pc:chgData name="GOMEZ, Paula" userId="c93cf399-3ed7-4230-9282-8831e3fe5ae7" providerId="ADAL" clId="{DAE5AADF-B2FC-4149-8D43-A8160A2F2497}" dt="2023-05-29T12:25:30.602" v="18" actId="2696"/>
        <pc:sldMasterMkLst>
          <pc:docMk/>
          <pc:sldMasterMk cId="817970177" sldId="2147483666"/>
        </pc:sldMasterMkLst>
        <pc:sldLayoutChg chg="del">
          <pc:chgData name="GOMEZ, Paula" userId="c93cf399-3ed7-4230-9282-8831e3fe5ae7" providerId="ADAL" clId="{DAE5AADF-B2FC-4149-8D43-A8160A2F2497}" dt="2023-05-29T12:25:30.599" v="17" actId="2696"/>
          <pc:sldLayoutMkLst>
            <pc:docMk/>
            <pc:sldMasterMk cId="817970177" sldId="2147483666"/>
            <pc:sldLayoutMk cId="2594524812" sldId="2147483669"/>
          </pc:sldLayoutMkLst>
        </pc:sldLayoutChg>
        <pc:sldLayoutChg chg="del">
          <pc:chgData name="GOMEZ, Paula" userId="c93cf399-3ed7-4230-9282-8831e3fe5ae7" providerId="ADAL" clId="{DAE5AADF-B2FC-4149-8D43-A8160A2F2497}" dt="2023-05-29T12:25:30.593" v="15" actId="2696"/>
          <pc:sldLayoutMkLst>
            <pc:docMk/>
            <pc:sldMasterMk cId="817970177" sldId="2147483666"/>
            <pc:sldLayoutMk cId="463201455" sldId="2147484015"/>
          </pc:sldLayoutMkLst>
        </pc:sldLayoutChg>
        <pc:sldLayoutChg chg="del">
          <pc:chgData name="GOMEZ, Paula" userId="c93cf399-3ed7-4230-9282-8831e3fe5ae7" providerId="ADAL" clId="{DAE5AADF-B2FC-4149-8D43-A8160A2F2497}" dt="2023-05-29T12:25:30.597" v="16" actId="2696"/>
          <pc:sldLayoutMkLst>
            <pc:docMk/>
            <pc:sldMasterMk cId="817970177" sldId="2147483666"/>
            <pc:sldLayoutMk cId="3332788769" sldId="2147484016"/>
          </pc:sldLayoutMkLst>
        </pc:sldLayoutChg>
      </pc:sldMasterChg>
      <pc:sldMasterChg chg="del delSldLayout">
        <pc:chgData name="GOMEZ, Paula" userId="c93cf399-3ed7-4230-9282-8831e3fe5ae7" providerId="ADAL" clId="{DAE5AADF-B2FC-4149-8D43-A8160A2F2497}" dt="2023-05-29T12:25:38.332" v="43" actId="2696"/>
        <pc:sldMasterMkLst>
          <pc:docMk/>
          <pc:sldMasterMk cId="1533177493" sldId="2147483781"/>
        </pc:sldMasterMkLst>
        <pc:sldLayoutChg chg="del">
          <pc:chgData name="GOMEZ, Paula" userId="c93cf399-3ed7-4230-9282-8831e3fe5ae7" providerId="ADAL" clId="{DAE5AADF-B2FC-4149-8D43-A8160A2F2497}" dt="2023-05-29T12:25:38.311" v="32" actId="2696"/>
          <pc:sldLayoutMkLst>
            <pc:docMk/>
            <pc:sldMasterMk cId="1533177493" sldId="2147483781"/>
            <pc:sldLayoutMk cId="1828371406" sldId="2147483782"/>
          </pc:sldLayoutMkLst>
        </pc:sldLayoutChg>
        <pc:sldLayoutChg chg="del">
          <pc:chgData name="GOMEZ, Paula" userId="c93cf399-3ed7-4230-9282-8831e3fe5ae7" providerId="ADAL" clId="{DAE5AADF-B2FC-4149-8D43-A8160A2F2497}" dt="2023-05-29T12:25:38.320" v="36" actId="2696"/>
          <pc:sldLayoutMkLst>
            <pc:docMk/>
            <pc:sldMasterMk cId="1533177493" sldId="2147483781"/>
            <pc:sldLayoutMk cId="1249561604" sldId="2147483785"/>
          </pc:sldLayoutMkLst>
        </pc:sldLayoutChg>
        <pc:sldLayoutChg chg="del">
          <pc:chgData name="GOMEZ, Paula" userId="c93cf399-3ed7-4230-9282-8831e3fe5ae7" providerId="ADAL" clId="{DAE5AADF-B2FC-4149-8D43-A8160A2F2497}" dt="2023-05-29T12:25:38.321" v="37" actId="2696"/>
          <pc:sldLayoutMkLst>
            <pc:docMk/>
            <pc:sldMasterMk cId="1533177493" sldId="2147483781"/>
            <pc:sldLayoutMk cId="3274238434" sldId="2147483786"/>
          </pc:sldLayoutMkLst>
        </pc:sldLayoutChg>
        <pc:sldLayoutChg chg="del">
          <pc:chgData name="GOMEZ, Paula" userId="c93cf399-3ed7-4230-9282-8831e3fe5ae7" providerId="ADAL" clId="{DAE5AADF-B2FC-4149-8D43-A8160A2F2497}" dt="2023-05-29T12:25:38.323" v="38" actId="2696"/>
          <pc:sldLayoutMkLst>
            <pc:docMk/>
            <pc:sldMasterMk cId="1533177493" sldId="2147483781"/>
            <pc:sldLayoutMk cId="1709348663" sldId="2147483787"/>
          </pc:sldLayoutMkLst>
        </pc:sldLayoutChg>
        <pc:sldLayoutChg chg="del">
          <pc:chgData name="GOMEZ, Paula" userId="c93cf399-3ed7-4230-9282-8831e3fe5ae7" providerId="ADAL" clId="{DAE5AADF-B2FC-4149-8D43-A8160A2F2497}" dt="2023-05-29T12:25:38.324" v="39" actId="2696"/>
          <pc:sldLayoutMkLst>
            <pc:docMk/>
            <pc:sldMasterMk cId="1533177493" sldId="2147483781"/>
            <pc:sldLayoutMk cId="1829951430" sldId="2147483788"/>
          </pc:sldLayoutMkLst>
        </pc:sldLayoutChg>
        <pc:sldLayoutChg chg="del">
          <pc:chgData name="GOMEZ, Paula" userId="c93cf399-3ed7-4230-9282-8831e3fe5ae7" providerId="ADAL" clId="{DAE5AADF-B2FC-4149-8D43-A8160A2F2497}" dt="2023-05-29T12:25:38.326" v="40" actId="2696"/>
          <pc:sldLayoutMkLst>
            <pc:docMk/>
            <pc:sldMasterMk cId="1533177493" sldId="2147483781"/>
            <pc:sldLayoutMk cId="1688008712" sldId="2147483789"/>
          </pc:sldLayoutMkLst>
        </pc:sldLayoutChg>
        <pc:sldLayoutChg chg="del">
          <pc:chgData name="GOMEZ, Paula" userId="c93cf399-3ed7-4230-9282-8831e3fe5ae7" providerId="ADAL" clId="{DAE5AADF-B2FC-4149-8D43-A8160A2F2497}" dt="2023-05-29T12:25:38.327" v="41" actId="2696"/>
          <pc:sldLayoutMkLst>
            <pc:docMk/>
            <pc:sldMasterMk cId="1533177493" sldId="2147483781"/>
            <pc:sldLayoutMk cId="320231954" sldId="2147483790"/>
          </pc:sldLayoutMkLst>
        </pc:sldLayoutChg>
        <pc:sldLayoutChg chg="del">
          <pc:chgData name="GOMEZ, Paula" userId="c93cf399-3ed7-4230-9282-8831e3fe5ae7" providerId="ADAL" clId="{DAE5AADF-B2FC-4149-8D43-A8160A2F2497}" dt="2023-05-29T12:25:38.329" v="42" actId="2696"/>
          <pc:sldLayoutMkLst>
            <pc:docMk/>
            <pc:sldMasterMk cId="1533177493" sldId="2147483781"/>
            <pc:sldLayoutMk cId="466926821" sldId="2147483791"/>
          </pc:sldLayoutMkLst>
        </pc:sldLayoutChg>
        <pc:sldLayoutChg chg="del">
          <pc:chgData name="GOMEZ, Paula" userId="c93cf399-3ed7-4230-9282-8831e3fe5ae7" providerId="ADAL" clId="{DAE5AADF-B2FC-4149-8D43-A8160A2F2497}" dt="2023-05-29T12:25:38.316" v="34" actId="2696"/>
          <pc:sldLayoutMkLst>
            <pc:docMk/>
            <pc:sldMasterMk cId="1533177493" sldId="2147483781"/>
            <pc:sldLayoutMk cId="2262953768" sldId="2147483792"/>
          </pc:sldLayoutMkLst>
        </pc:sldLayoutChg>
        <pc:sldLayoutChg chg="del">
          <pc:chgData name="GOMEZ, Paula" userId="c93cf399-3ed7-4230-9282-8831e3fe5ae7" providerId="ADAL" clId="{DAE5AADF-B2FC-4149-8D43-A8160A2F2497}" dt="2023-05-29T12:25:38.314" v="33" actId="2696"/>
          <pc:sldLayoutMkLst>
            <pc:docMk/>
            <pc:sldMasterMk cId="1533177493" sldId="2147483781"/>
            <pc:sldLayoutMk cId="978302285" sldId="2147483949"/>
          </pc:sldLayoutMkLst>
        </pc:sldLayoutChg>
        <pc:sldLayoutChg chg="del">
          <pc:chgData name="GOMEZ, Paula" userId="c93cf399-3ed7-4230-9282-8831e3fe5ae7" providerId="ADAL" clId="{DAE5AADF-B2FC-4149-8D43-A8160A2F2497}" dt="2023-05-29T12:25:38.318" v="35" actId="2696"/>
          <pc:sldLayoutMkLst>
            <pc:docMk/>
            <pc:sldMasterMk cId="1533177493" sldId="2147483781"/>
            <pc:sldLayoutMk cId="238172258" sldId="2147483993"/>
          </pc:sldLayoutMkLst>
        </pc:sldLayoutChg>
      </pc:sldMasterChg>
      <pc:sldMasterChg chg="del delSldLayout">
        <pc:chgData name="GOMEZ, Paula" userId="c93cf399-3ed7-4230-9282-8831e3fe5ae7" providerId="ADAL" clId="{DAE5AADF-B2FC-4149-8D43-A8160A2F2497}" dt="2023-05-29T12:25:47.828" v="70" actId="2696"/>
        <pc:sldMasterMkLst>
          <pc:docMk/>
          <pc:sldMasterMk cId="19352866" sldId="2147483793"/>
        </pc:sldMasterMkLst>
        <pc:sldLayoutChg chg="del">
          <pc:chgData name="GOMEZ, Paula" userId="c93cf399-3ed7-4230-9282-8831e3fe5ae7" providerId="ADAL" clId="{DAE5AADF-B2FC-4149-8D43-A8160A2F2497}" dt="2023-05-29T12:25:47.826" v="69" actId="2696"/>
          <pc:sldLayoutMkLst>
            <pc:docMk/>
            <pc:sldMasterMk cId="19352866" sldId="2147483793"/>
            <pc:sldLayoutMk cId="1591940078" sldId="2147483784"/>
          </pc:sldLayoutMkLst>
        </pc:sldLayoutChg>
        <pc:sldLayoutChg chg="del">
          <pc:chgData name="GOMEZ, Paula" userId="c93cf399-3ed7-4230-9282-8831e3fe5ae7" providerId="ADAL" clId="{DAE5AADF-B2FC-4149-8D43-A8160A2F2497}" dt="2023-05-29T12:25:47.809" v="57" actId="2696"/>
          <pc:sldLayoutMkLst>
            <pc:docMk/>
            <pc:sldMasterMk cId="19352866" sldId="2147483793"/>
            <pc:sldLayoutMk cId="1828371406" sldId="2147483794"/>
          </pc:sldLayoutMkLst>
        </pc:sldLayoutChg>
        <pc:sldLayoutChg chg="del">
          <pc:chgData name="GOMEZ, Paula" userId="c93cf399-3ed7-4230-9282-8831e3fe5ae7" providerId="ADAL" clId="{DAE5AADF-B2FC-4149-8D43-A8160A2F2497}" dt="2023-05-29T12:25:47.812" v="58" actId="2696"/>
          <pc:sldLayoutMkLst>
            <pc:docMk/>
            <pc:sldMasterMk cId="19352866" sldId="2147483793"/>
            <pc:sldLayoutMk cId="681889584" sldId="2147483795"/>
          </pc:sldLayoutMkLst>
        </pc:sldLayoutChg>
        <pc:sldLayoutChg chg="del">
          <pc:chgData name="GOMEZ, Paula" userId="c93cf399-3ed7-4230-9282-8831e3fe5ae7" providerId="ADAL" clId="{DAE5AADF-B2FC-4149-8D43-A8160A2F2497}" dt="2023-05-29T12:25:47.813" v="59" actId="2696"/>
          <pc:sldLayoutMkLst>
            <pc:docMk/>
            <pc:sldMasterMk cId="19352866" sldId="2147483793"/>
            <pc:sldLayoutMk cId="2992809033" sldId="2147483796"/>
          </pc:sldLayoutMkLst>
        </pc:sldLayoutChg>
        <pc:sldLayoutChg chg="del">
          <pc:chgData name="GOMEZ, Paula" userId="c93cf399-3ed7-4230-9282-8831e3fe5ae7" providerId="ADAL" clId="{DAE5AADF-B2FC-4149-8D43-A8160A2F2497}" dt="2023-05-29T12:25:47.814" v="60" actId="2696"/>
          <pc:sldLayoutMkLst>
            <pc:docMk/>
            <pc:sldMasterMk cId="19352866" sldId="2147483793"/>
            <pc:sldLayoutMk cId="2262953768" sldId="2147483797"/>
          </pc:sldLayoutMkLst>
        </pc:sldLayoutChg>
        <pc:sldLayoutChg chg="del">
          <pc:chgData name="GOMEZ, Paula" userId="c93cf399-3ed7-4230-9282-8831e3fe5ae7" providerId="ADAL" clId="{DAE5AADF-B2FC-4149-8D43-A8160A2F2497}" dt="2023-05-29T12:25:47.815" v="61" actId="2696"/>
          <pc:sldLayoutMkLst>
            <pc:docMk/>
            <pc:sldMasterMk cId="19352866" sldId="2147483793"/>
            <pc:sldLayoutMk cId="3724336043" sldId="2147483798"/>
          </pc:sldLayoutMkLst>
        </pc:sldLayoutChg>
        <pc:sldLayoutChg chg="del">
          <pc:chgData name="GOMEZ, Paula" userId="c93cf399-3ed7-4230-9282-8831e3fe5ae7" providerId="ADAL" clId="{DAE5AADF-B2FC-4149-8D43-A8160A2F2497}" dt="2023-05-29T12:25:47.817" v="62" actId="2696"/>
          <pc:sldLayoutMkLst>
            <pc:docMk/>
            <pc:sldMasterMk cId="19352866" sldId="2147483793"/>
            <pc:sldLayoutMk cId="2618931763" sldId="2147483799"/>
          </pc:sldLayoutMkLst>
        </pc:sldLayoutChg>
        <pc:sldLayoutChg chg="del">
          <pc:chgData name="GOMEZ, Paula" userId="c93cf399-3ed7-4230-9282-8831e3fe5ae7" providerId="ADAL" clId="{DAE5AADF-B2FC-4149-8D43-A8160A2F2497}" dt="2023-05-29T12:25:47.818" v="63" actId="2696"/>
          <pc:sldLayoutMkLst>
            <pc:docMk/>
            <pc:sldMasterMk cId="19352866" sldId="2147483793"/>
            <pc:sldLayoutMk cId="3736837534" sldId="2147483800"/>
          </pc:sldLayoutMkLst>
        </pc:sldLayoutChg>
        <pc:sldLayoutChg chg="del">
          <pc:chgData name="GOMEZ, Paula" userId="c93cf399-3ed7-4230-9282-8831e3fe5ae7" providerId="ADAL" clId="{DAE5AADF-B2FC-4149-8D43-A8160A2F2497}" dt="2023-05-29T12:25:47.820" v="64" actId="2696"/>
          <pc:sldLayoutMkLst>
            <pc:docMk/>
            <pc:sldMasterMk cId="19352866" sldId="2147483793"/>
            <pc:sldLayoutMk cId="1063752375" sldId="2147483801"/>
          </pc:sldLayoutMkLst>
        </pc:sldLayoutChg>
        <pc:sldLayoutChg chg="del">
          <pc:chgData name="GOMEZ, Paula" userId="c93cf399-3ed7-4230-9282-8831e3fe5ae7" providerId="ADAL" clId="{DAE5AADF-B2FC-4149-8D43-A8160A2F2497}" dt="2023-05-29T12:25:47.821" v="65" actId="2696"/>
          <pc:sldLayoutMkLst>
            <pc:docMk/>
            <pc:sldMasterMk cId="19352866" sldId="2147483793"/>
            <pc:sldLayoutMk cId="126808772" sldId="2147483802"/>
          </pc:sldLayoutMkLst>
        </pc:sldLayoutChg>
        <pc:sldLayoutChg chg="del">
          <pc:chgData name="GOMEZ, Paula" userId="c93cf399-3ed7-4230-9282-8831e3fe5ae7" providerId="ADAL" clId="{DAE5AADF-B2FC-4149-8D43-A8160A2F2497}" dt="2023-05-29T12:25:47.822" v="66" actId="2696"/>
          <pc:sldLayoutMkLst>
            <pc:docMk/>
            <pc:sldMasterMk cId="19352866" sldId="2147483793"/>
            <pc:sldLayoutMk cId="3625509648" sldId="2147483803"/>
          </pc:sldLayoutMkLst>
        </pc:sldLayoutChg>
        <pc:sldLayoutChg chg="del">
          <pc:chgData name="GOMEZ, Paula" userId="c93cf399-3ed7-4230-9282-8831e3fe5ae7" providerId="ADAL" clId="{DAE5AADF-B2FC-4149-8D43-A8160A2F2497}" dt="2023-05-29T12:25:47.823" v="67" actId="2696"/>
          <pc:sldLayoutMkLst>
            <pc:docMk/>
            <pc:sldMasterMk cId="19352866" sldId="2147483793"/>
            <pc:sldLayoutMk cId="2598386979" sldId="2147483804"/>
          </pc:sldLayoutMkLst>
        </pc:sldLayoutChg>
        <pc:sldLayoutChg chg="del">
          <pc:chgData name="GOMEZ, Paula" userId="c93cf399-3ed7-4230-9282-8831e3fe5ae7" providerId="ADAL" clId="{DAE5AADF-B2FC-4149-8D43-A8160A2F2497}" dt="2023-05-29T12:25:47.824" v="68" actId="2696"/>
          <pc:sldLayoutMkLst>
            <pc:docMk/>
            <pc:sldMasterMk cId="19352866" sldId="2147483793"/>
            <pc:sldLayoutMk cId="4018426610" sldId="2147483805"/>
          </pc:sldLayoutMkLst>
        </pc:sldLayoutChg>
      </pc:sldMasterChg>
      <pc:sldMasterChg chg="del delSldLayout">
        <pc:chgData name="GOMEZ, Paula" userId="c93cf399-3ed7-4230-9282-8831e3fe5ae7" providerId="ADAL" clId="{DAE5AADF-B2FC-4149-8D43-A8160A2F2497}" dt="2023-05-29T12:25:56.267" v="97" actId="2696"/>
        <pc:sldMasterMkLst>
          <pc:docMk/>
          <pc:sldMasterMk cId="19352866" sldId="2147483806"/>
        </pc:sldMasterMkLst>
        <pc:sldLayoutChg chg="del">
          <pc:chgData name="GOMEZ, Paula" userId="c93cf399-3ed7-4230-9282-8831e3fe5ae7" providerId="ADAL" clId="{DAE5AADF-B2FC-4149-8D43-A8160A2F2497}" dt="2023-05-29T12:25:56.252" v="85" actId="2696"/>
          <pc:sldLayoutMkLst>
            <pc:docMk/>
            <pc:sldMasterMk cId="19352866" sldId="2147483806"/>
            <pc:sldLayoutMk cId="1828371406" sldId="2147483807"/>
          </pc:sldLayoutMkLst>
        </pc:sldLayoutChg>
        <pc:sldLayoutChg chg="del">
          <pc:chgData name="GOMEZ, Paula" userId="c93cf399-3ed7-4230-9282-8831e3fe5ae7" providerId="ADAL" clId="{DAE5AADF-B2FC-4149-8D43-A8160A2F2497}" dt="2023-05-29T12:25:56.254" v="86" actId="2696"/>
          <pc:sldLayoutMkLst>
            <pc:docMk/>
            <pc:sldMasterMk cId="19352866" sldId="2147483806"/>
            <pc:sldLayoutMk cId="681889584" sldId="2147483808"/>
          </pc:sldLayoutMkLst>
        </pc:sldLayoutChg>
        <pc:sldLayoutChg chg="del">
          <pc:chgData name="GOMEZ, Paula" userId="c93cf399-3ed7-4230-9282-8831e3fe5ae7" providerId="ADAL" clId="{DAE5AADF-B2FC-4149-8D43-A8160A2F2497}" dt="2023-05-29T12:25:56.256" v="87" actId="2696"/>
          <pc:sldLayoutMkLst>
            <pc:docMk/>
            <pc:sldMasterMk cId="19352866" sldId="2147483806"/>
            <pc:sldLayoutMk cId="2992809033" sldId="2147483809"/>
          </pc:sldLayoutMkLst>
        </pc:sldLayoutChg>
        <pc:sldLayoutChg chg="del">
          <pc:chgData name="GOMEZ, Paula" userId="c93cf399-3ed7-4230-9282-8831e3fe5ae7" providerId="ADAL" clId="{DAE5AADF-B2FC-4149-8D43-A8160A2F2497}" dt="2023-05-29T12:25:56.257" v="88" actId="2696"/>
          <pc:sldLayoutMkLst>
            <pc:docMk/>
            <pc:sldMasterMk cId="19352866" sldId="2147483806"/>
            <pc:sldLayoutMk cId="2262953768" sldId="2147483810"/>
          </pc:sldLayoutMkLst>
        </pc:sldLayoutChg>
        <pc:sldLayoutChg chg="del">
          <pc:chgData name="GOMEZ, Paula" userId="c93cf399-3ed7-4230-9282-8831e3fe5ae7" providerId="ADAL" clId="{DAE5AADF-B2FC-4149-8D43-A8160A2F2497}" dt="2023-05-29T12:25:56.258" v="89" actId="2696"/>
          <pc:sldLayoutMkLst>
            <pc:docMk/>
            <pc:sldMasterMk cId="19352866" sldId="2147483806"/>
            <pc:sldLayoutMk cId="3724336043" sldId="2147483811"/>
          </pc:sldLayoutMkLst>
        </pc:sldLayoutChg>
        <pc:sldLayoutChg chg="del">
          <pc:chgData name="GOMEZ, Paula" userId="c93cf399-3ed7-4230-9282-8831e3fe5ae7" providerId="ADAL" clId="{DAE5AADF-B2FC-4149-8D43-A8160A2F2497}" dt="2023-05-29T12:25:56.259" v="90" actId="2696"/>
          <pc:sldLayoutMkLst>
            <pc:docMk/>
            <pc:sldMasterMk cId="19352866" sldId="2147483806"/>
            <pc:sldLayoutMk cId="2618931763" sldId="2147483812"/>
          </pc:sldLayoutMkLst>
        </pc:sldLayoutChg>
        <pc:sldLayoutChg chg="del">
          <pc:chgData name="GOMEZ, Paula" userId="c93cf399-3ed7-4230-9282-8831e3fe5ae7" providerId="ADAL" clId="{DAE5AADF-B2FC-4149-8D43-A8160A2F2497}" dt="2023-05-29T12:25:56.260" v="91" actId="2696"/>
          <pc:sldLayoutMkLst>
            <pc:docMk/>
            <pc:sldMasterMk cId="19352866" sldId="2147483806"/>
            <pc:sldLayoutMk cId="3736837534" sldId="2147483813"/>
          </pc:sldLayoutMkLst>
        </pc:sldLayoutChg>
        <pc:sldLayoutChg chg="del">
          <pc:chgData name="GOMEZ, Paula" userId="c93cf399-3ed7-4230-9282-8831e3fe5ae7" providerId="ADAL" clId="{DAE5AADF-B2FC-4149-8D43-A8160A2F2497}" dt="2023-05-29T12:25:56.261" v="92" actId="2696"/>
          <pc:sldLayoutMkLst>
            <pc:docMk/>
            <pc:sldMasterMk cId="19352866" sldId="2147483806"/>
            <pc:sldLayoutMk cId="1063752375" sldId="2147483814"/>
          </pc:sldLayoutMkLst>
        </pc:sldLayoutChg>
        <pc:sldLayoutChg chg="del">
          <pc:chgData name="GOMEZ, Paula" userId="c93cf399-3ed7-4230-9282-8831e3fe5ae7" providerId="ADAL" clId="{DAE5AADF-B2FC-4149-8D43-A8160A2F2497}" dt="2023-05-29T12:25:56.262" v="93" actId="2696"/>
          <pc:sldLayoutMkLst>
            <pc:docMk/>
            <pc:sldMasterMk cId="19352866" sldId="2147483806"/>
            <pc:sldLayoutMk cId="126808772" sldId="2147483815"/>
          </pc:sldLayoutMkLst>
        </pc:sldLayoutChg>
        <pc:sldLayoutChg chg="del">
          <pc:chgData name="GOMEZ, Paula" userId="c93cf399-3ed7-4230-9282-8831e3fe5ae7" providerId="ADAL" clId="{DAE5AADF-B2FC-4149-8D43-A8160A2F2497}" dt="2023-05-29T12:25:56.263" v="94" actId="2696"/>
          <pc:sldLayoutMkLst>
            <pc:docMk/>
            <pc:sldMasterMk cId="19352866" sldId="2147483806"/>
            <pc:sldLayoutMk cId="3625509648" sldId="2147483816"/>
          </pc:sldLayoutMkLst>
        </pc:sldLayoutChg>
        <pc:sldLayoutChg chg="del">
          <pc:chgData name="GOMEZ, Paula" userId="c93cf399-3ed7-4230-9282-8831e3fe5ae7" providerId="ADAL" clId="{DAE5AADF-B2FC-4149-8D43-A8160A2F2497}" dt="2023-05-29T12:25:56.264" v="95" actId="2696"/>
          <pc:sldLayoutMkLst>
            <pc:docMk/>
            <pc:sldMasterMk cId="19352866" sldId="2147483806"/>
            <pc:sldLayoutMk cId="2598386979" sldId="2147483817"/>
          </pc:sldLayoutMkLst>
        </pc:sldLayoutChg>
        <pc:sldLayoutChg chg="del">
          <pc:chgData name="GOMEZ, Paula" userId="c93cf399-3ed7-4230-9282-8831e3fe5ae7" providerId="ADAL" clId="{DAE5AADF-B2FC-4149-8D43-A8160A2F2497}" dt="2023-05-29T12:25:56.265" v="96" actId="2696"/>
          <pc:sldLayoutMkLst>
            <pc:docMk/>
            <pc:sldMasterMk cId="19352866" sldId="2147483806"/>
            <pc:sldLayoutMk cId="4018426610" sldId="2147483818"/>
          </pc:sldLayoutMkLst>
        </pc:sldLayoutChg>
      </pc:sldMasterChg>
      <pc:sldMasterChg chg="del delSldLayout">
        <pc:chgData name="GOMEZ, Paula" userId="c93cf399-3ed7-4230-9282-8831e3fe5ae7" providerId="ADAL" clId="{DAE5AADF-B2FC-4149-8D43-A8160A2F2497}" dt="2023-05-29T12:25:54.741" v="84" actId="2696"/>
        <pc:sldMasterMkLst>
          <pc:docMk/>
          <pc:sldMasterMk cId="19352866" sldId="2147483913"/>
        </pc:sldMasterMkLst>
        <pc:sldLayoutChg chg="del">
          <pc:chgData name="GOMEZ, Paula" userId="c93cf399-3ed7-4230-9282-8831e3fe5ae7" providerId="ADAL" clId="{DAE5AADF-B2FC-4149-8D43-A8160A2F2497}" dt="2023-05-29T12:25:54.723" v="71" actId="2696"/>
          <pc:sldLayoutMkLst>
            <pc:docMk/>
            <pc:sldMasterMk cId="19352866" sldId="2147483913"/>
            <pc:sldLayoutMk cId="1828371406" sldId="2147483914"/>
          </pc:sldLayoutMkLst>
        </pc:sldLayoutChg>
        <pc:sldLayoutChg chg="del">
          <pc:chgData name="GOMEZ, Paula" userId="c93cf399-3ed7-4230-9282-8831e3fe5ae7" providerId="ADAL" clId="{DAE5AADF-B2FC-4149-8D43-A8160A2F2497}" dt="2023-05-29T12:25:54.725" v="72" actId="2696"/>
          <pc:sldLayoutMkLst>
            <pc:docMk/>
            <pc:sldMasterMk cId="19352866" sldId="2147483913"/>
            <pc:sldLayoutMk cId="681889584" sldId="2147483915"/>
          </pc:sldLayoutMkLst>
        </pc:sldLayoutChg>
        <pc:sldLayoutChg chg="del">
          <pc:chgData name="GOMEZ, Paula" userId="c93cf399-3ed7-4230-9282-8831e3fe5ae7" providerId="ADAL" clId="{DAE5AADF-B2FC-4149-8D43-A8160A2F2497}" dt="2023-05-29T12:25:54.726" v="73" actId="2696"/>
          <pc:sldLayoutMkLst>
            <pc:docMk/>
            <pc:sldMasterMk cId="19352866" sldId="2147483913"/>
            <pc:sldLayoutMk cId="2992809033" sldId="2147483916"/>
          </pc:sldLayoutMkLst>
        </pc:sldLayoutChg>
        <pc:sldLayoutChg chg="del">
          <pc:chgData name="GOMEZ, Paula" userId="c93cf399-3ed7-4230-9282-8831e3fe5ae7" providerId="ADAL" clId="{DAE5AADF-B2FC-4149-8D43-A8160A2F2497}" dt="2023-05-29T12:25:54.728" v="74" actId="2696"/>
          <pc:sldLayoutMkLst>
            <pc:docMk/>
            <pc:sldMasterMk cId="19352866" sldId="2147483913"/>
            <pc:sldLayoutMk cId="2262953768" sldId="2147483917"/>
          </pc:sldLayoutMkLst>
        </pc:sldLayoutChg>
        <pc:sldLayoutChg chg="del">
          <pc:chgData name="GOMEZ, Paula" userId="c93cf399-3ed7-4230-9282-8831e3fe5ae7" providerId="ADAL" clId="{DAE5AADF-B2FC-4149-8D43-A8160A2F2497}" dt="2023-05-29T12:25:54.729" v="75" actId="2696"/>
          <pc:sldLayoutMkLst>
            <pc:docMk/>
            <pc:sldMasterMk cId="19352866" sldId="2147483913"/>
            <pc:sldLayoutMk cId="3724336043" sldId="2147483918"/>
          </pc:sldLayoutMkLst>
        </pc:sldLayoutChg>
        <pc:sldLayoutChg chg="del">
          <pc:chgData name="GOMEZ, Paula" userId="c93cf399-3ed7-4230-9282-8831e3fe5ae7" providerId="ADAL" clId="{DAE5AADF-B2FC-4149-8D43-A8160A2F2497}" dt="2023-05-29T12:25:54.730" v="76" actId="2696"/>
          <pc:sldLayoutMkLst>
            <pc:docMk/>
            <pc:sldMasterMk cId="19352866" sldId="2147483913"/>
            <pc:sldLayoutMk cId="2618931763" sldId="2147483919"/>
          </pc:sldLayoutMkLst>
        </pc:sldLayoutChg>
        <pc:sldLayoutChg chg="del">
          <pc:chgData name="GOMEZ, Paula" userId="c93cf399-3ed7-4230-9282-8831e3fe5ae7" providerId="ADAL" clId="{DAE5AADF-B2FC-4149-8D43-A8160A2F2497}" dt="2023-05-29T12:25:54.731" v="77" actId="2696"/>
          <pc:sldLayoutMkLst>
            <pc:docMk/>
            <pc:sldMasterMk cId="19352866" sldId="2147483913"/>
            <pc:sldLayoutMk cId="3736837534" sldId="2147483920"/>
          </pc:sldLayoutMkLst>
        </pc:sldLayoutChg>
        <pc:sldLayoutChg chg="del">
          <pc:chgData name="GOMEZ, Paula" userId="c93cf399-3ed7-4230-9282-8831e3fe5ae7" providerId="ADAL" clId="{DAE5AADF-B2FC-4149-8D43-A8160A2F2497}" dt="2023-05-29T12:25:54.732" v="78" actId="2696"/>
          <pc:sldLayoutMkLst>
            <pc:docMk/>
            <pc:sldMasterMk cId="19352866" sldId="2147483913"/>
            <pc:sldLayoutMk cId="1063752375" sldId="2147483921"/>
          </pc:sldLayoutMkLst>
        </pc:sldLayoutChg>
        <pc:sldLayoutChg chg="del">
          <pc:chgData name="GOMEZ, Paula" userId="c93cf399-3ed7-4230-9282-8831e3fe5ae7" providerId="ADAL" clId="{DAE5AADF-B2FC-4149-8D43-A8160A2F2497}" dt="2023-05-29T12:25:54.733" v="79" actId="2696"/>
          <pc:sldLayoutMkLst>
            <pc:docMk/>
            <pc:sldMasterMk cId="19352866" sldId="2147483913"/>
            <pc:sldLayoutMk cId="126808772" sldId="2147483922"/>
          </pc:sldLayoutMkLst>
        </pc:sldLayoutChg>
        <pc:sldLayoutChg chg="del">
          <pc:chgData name="GOMEZ, Paula" userId="c93cf399-3ed7-4230-9282-8831e3fe5ae7" providerId="ADAL" clId="{DAE5AADF-B2FC-4149-8D43-A8160A2F2497}" dt="2023-05-29T12:25:54.735" v="80" actId="2696"/>
          <pc:sldLayoutMkLst>
            <pc:docMk/>
            <pc:sldMasterMk cId="19352866" sldId="2147483913"/>
            <pc:sldLayoutMk cId="3625509648" sldId="2147483923"/>
          </pc:sldLayoutMkLst>
        </pc:sldLayoutChg>
        <pc:sldLayoutChg chg="del">
          <pc:chgData name="GOMEZ, Paula" userId="c93cf399-3ed7-4230-9282-8831e3fe5ae7" providerId="ADAL" clId="{DAE5AADF-B2FC-4149-8D43-A8160A2F2497}" dt="2023-05-29T12:25:54.736" v="81" actId="2696"/>
          <pc:sldLayoutMkLst>
            <pc:docMk/>
            <pc:sldMasterMk cId="19352866" sldId="2147483913"/>
            <pc:sldLayoutMk cId="2598386979" sldId="2147483924"/>
          </pc:sldLayoutMkLst>
        </pc:sldLayoutChg>
        <pc:sldLayoutChg chg="del">
          <pc:chgData name="GOMEZ, Paula" userId="c93cf399-3ed7-4230-9282-8831e3fe5ae7" providerId="ADAL" clId="{DAE5AADF-B2FC-4149-8D43-A8160A2F2497}" dt="2023-05-29T12:25:54.737" v="82" actId="2696"/>
          <pc:sldLayoutMkLst>
            <pc:docMk/>
            <pc:sldMasterMk cId="19352866" sldId="2147483913"/>
            <pc:sldLayoutMk cId="4018426610" sldId="2147483925"/>
          </pc:sldLayoutMkLst>
        </pc:sldLayoutChg>
        <pc:sldLayoutChg chg="del">
          <pc:chgData name="GOMEZ, Paula" userId="c93cf399-3ed7-4230-9282-8831e3fe5ae7" providerId="ADAL" clId="{DAE5AADF-B2FC-4149-8D43-A8160A2F2497}" dt="2023-05-29T12:25:54.738" v="83" actId="2696"/>
          <pc:sldLayoutMkLst>
            <pc:docMk/>
            <pc:sldMasterMk cId="19352866" sldId="2147483913"/>
            <pc:sldLayoutMk cId="1591940078" sldId="2147483926"/>
          </pc:sldLayoutMkLst>
        </pc:sldLayoutChg>
      </pc:sldMasterChg>
      <pc:sldMasterChg chg="del delSldLayout">
        <pc:chgData name="GOMEZ, Paula" userId="c93cf399-3ed7-4230-9282-8831e3fe5ae7" providerId="ADAL" clId="{DAE5AADF-B2FC-4149-8D43-A8160A2F2497}" dt="2023-05-29T12:25:34.605" v="31" actId="2696"/>
        <pc:sldMasterMkLst>
          <pc:docMk/>
          <pc:sldMasterMk cId="19352866" sldId="2147483947"/>
        </pc:sldMasterMkLst>
        <pc:sldLayoutChg chg="del">
          <pc:chgData name="GOMEZ, Paula" userId="c93cf399-3ed7-4230-9282-8831e3fe5ae7" providerId="ADAL" clId="{DAE5AADF-B2FC-4149-8D43-A8160A2F2497}" dt="2023-05-29T12:25:34.581" v="20" actId="2696"/>
          <pc:sldLayoutMkLst>
            <pc:docMk/>
            <pc:sldMasterMk cId="19352866" sldId="2147483947"/>
            <pc:sldLayoutMk cId="681889584" sldId="2147483783"/>
          </pc:sldLayoutMkLst>
        </pc:sldLayoutChg>
        <pc:sldLayoutChg chg="del">
          <pc:chgData name="GOMEZ, Paula" userId="c93cf399-3ed7-4230-9282-8831e3fe5ae7" providerId="ADAL" clId="{DAE5AADF-B2FC-4149-8D43-A8160A2F2497}" dt="2023-05-29T12:25:34.578" v="19" actId="2696"/>
          <pc:sldLayoutMkLst>
            <pc:docMk/>
            <pc:sldMasterMk cId="19352866" sldId="2147483947"/>
            <pc:sldLayoutMk cId="1828371406" sldId="2147483948"/>
          </pc:sldLayoutMkLst>
        </pc:sldLayoutChg>
        <pc:sldLayoutChg chg="del">
          <pc:chgData name="GOMEZ, Paula" userId="c93cf399-3ed7-4230-9282-8831e3fe5ae7" providerId="ADAL" clId="{DAE5AADF-B2FC-4149-8D43-A8160A2F2497}" dt="2023-05-29T12:25:34.584" v="21" actId="2696"/>
          <pc:sldLayoutMkLst>
            <pc:docMk/>
            <pc:sldMasterMk cId="19352866" sldId="2147483947"/>
            <pc:sldLayoutMk cId="2992809033" sldId="2147483950"/>
          </pc:sldLayoutMkLst>
        </pc:sldLayoutChg>
        <pc:sldLayoutChg chg="del">
          <pc:chgData name="GOMEZ, Paula" userId="c93cf399-3ed7-4230-9282-8831e3fe5ae7" providerId="ADAL" clId="{DAE5AADF-B2FC-4149-8D43-A8160A2F2497}" dt="2023-05-29T12:25:34.585" v="22" actId="2696"/>
          <pc:sldLayoutMkLst>
            <pc:docMk/>
            <pc:sldMasterMk cId="19352866" sldId="2147483947"/>
            <pc:sldLayoutMk cId="2262953768" sldId="2147483951"/>
          </pc:sldLayoutMkLst>
        </pc:sldLayoutChg>
        <pc:sldLayoutChg chg="del">
          <pc:chgData name="GOMEZ, Paula" userId="c93cf399-3ed7-4230-9282-8831e3fe5ae7" providerId="ADAL" clId="{DAE5AADF-B2FC-4149-8D43-A8160A2F2497}" dt="2023-05-29T12:25:34.587" v="23" actId="2696"/>
          <pc:sldLayoutMkLst>
            <pc:docMk/>
            <pc:sldMasterMk cId="19352866" sldId="2147483947"/>
            <pc:sldLayoutMk cId="3724336043" sldId="2147483952"/>
          </pc:sldLayoutMkLst>
        </pc:sldLayoutChg>
        <pc:sldLayoutChg chg="del">
          <pc:chgData name="GOMEZ, Paula" userId="c93cf399-3ed7-4230-9282-8831e3fe5ae7" providerId="ADAL" clId="{DAE5AADF-B2FC-4149-8D43-A8160A2F2497}" dt="2023-05-29T12:25:34.590" v="24" actId="2696"/>
          <pc:sldLayoutMkLst>
            <pc:docMk/>
            <pc:sldMasterMk cId="19352866" sldId="2147483947"/>
            <pc:sldLayoutMk cId="2618931763" sldId="2147483953"/>
          </pc:sldLayoutMkLst>
        </pc:sldLayoutChg>
        <pc:sldLayoutChg chg="del">
          <pc:chgData name="GOMEZ, Paula" userId="c93cf399-3ed7-4230-9282-8831e3fe5ae7" providerId="ADAL" clId="{DAE5AADF-B2FC-4149-8D43-A8160A2F2497}" dt="2023-05-29T12:25:34.593" v="25" actId="2696"/>
          <pc:sldLayoutMkLst>
            <pc:docMk/>
            <pc:sldMasterMk cId="19352866" sldId="2147483947"/>
            <pc:sldLayoutMk cId="3736837534" sldId="2147483954"/>
          </pc:sldLayoutMkLst>
        </pc:sldLayoutChg>
        <pc:sldLayoutChg chg="del">
          <pc:chgData name="GOMEZ, Paula" userId="c93cf399-3ed7-4230-9282-8831e3fe5ae7" providerId="ADAL" clId="{DAE5AADF-B2FC-4149-8D43-A8160A2F2497}" dt="2023-05-29T12:25:34.596" v="26" actId="2696"/>
          <pc:sldLayoutMkLst>
            <pc:docMk/>
            <pc:sldMasterMk cId="19352866" sldId="2147483947"/>
            <pc:sldLayoutMk cId="1063752375" sldId="2147483955"/>
          </pc:sldLayoutMkLst>
        </pc:sldLayoutChg>
        <pc:sldLayoutChg chg="del">
          <pc:chgData name="GOMEZ, Paula" userId="c93cf399-3ed7-4230-9282-8831e3fe5ae7" providerId="ADAL" clId="{DAE5AADF-B2FC-4149-8D43-A8160A2F2497}" dt="2023-05-29T12:25:34.597" v="27" actId="2696"/>
          <pc:sldLayoutMkLst>
            <pc:docMk/>
            <pc:sldMasterMk cId="19352866" sldId="2147483947"/>
            <pc:sldLayoutMk cId="126808772" sldId="2147483956"/>
          </pc:sldLayoutMkLst>
        </pc:sldLayoutChg>
        <pc:sldLayoutChg chg="del">
          <pc:chgData name="GOMEZ, Paula" userId="c93cf399-3ed7-4230-9282-8831e3fe5ae7" providerId="ADAL" clId="{DAE5AADF-B2FC-4149-8D43-A8160A2F2497}" dt="2023-05-29T12:25:34.599" v="28" actId="2696"/>
          <pc:sldLayoutMkLst>
            <pc:docMk/>
            <pc:sldMasterMk cId="19352866" sldId="2147483947"/>
            <pc:sldLayoutMk cId="3625509648" sldId="2147483957"/>
          </pc:sldLayoutMkLst>
        </pc:sldLayoutChg>
        <pc:sldLayoutChg chg="del">
          <pc:chgData name="GOMEZ, Paula" userId="c93cf399-3ed7-4230-9282-8831e3fe5ae7" providerId="ADAL" clId="{DAE5AADF-B2FC-4149-8D43-A8160A2F2497}" dt="2023-05-29T12:25:34.601" v="29" actId="2696"/>
          <pc:sldLayoutMkLst>
            <pc:docMk/>
            <pc:sldMasterMk cId="19352866" sldId="2147483947"/>
            <pc:sldLayoutMk cId="2598386979" sldId="2147483958"/>
          </pc:sldLayoutMkLst>
        </pc:sldLayoutChg>
        <pc:sldLayoutChg chg="del">
          <pc:chgData name="GOMEZ, Paula" userId="c93cf399-3ed7-4230-9282-8831e3fe5ae7" providerId="ADAL" clId="{DAE5AADF-B2FC-4149-8D43-A8160A2F2497}" dt="2023-05-29T12:25:34.602" v="30" actId="2696"/>
          <pc:sldLayoutMkLst>
            <pc:docMk/>
            <pc:sldMasterMk cId="19352866" sldId="2147483947"/>
            <pc:sldLayoutMk cId="4018426610" sldId="2147483959"/>
          </pc:sldLayoutMkLst>
        </pc:sldLayoutChg>
      </pc:sldMasterChg>
      <pc:sldMasterChg chg="del delSldLayout">
        <pc:chgData name="GOMEZ, Paula" userId="c93cf399-3ed7-4230-9282-8831e3fe5ae7" providerId="ADAL" clId="{DAE5AADF-B2FC-4149-8D43-A8160A2F2497}" dt="2023-05-29T12:25:43.069" v="56" actId="2696"/>
        <pc:sldMasterMkLst>
          <pc:docMk/>
          <pc:sldMasterMk cId="1533177493" sldId="2147483978"/>
        </pc:sldMasterMkLst>
        <pc:sldLayoutChg chg="del">
          <pc:chgData name="GOMEZ, Paula" userId="c93cf399-3ed7-4230-9282-8831e3fe5ae7" providerId="ADAL" clId="{DAE5AADF-B2FC-4149-8D43-A8160A2F2497}" dt="2023-05-29T12:25:43.027" v="48" actId="2696"/>
          <pc:sldLayoutMkLst>
            <pc:docMk/>
            <pc:sldMasterMk cId="1533177493" sldId="2147483978"/>
            <pc:sldLayoutMk cId="238172258" sldId="2147483977"/>
          </pc:sldLayoutMkLst>
        </pc:sldLayoutChg>
        <pc:sldLayoutChg chg="del">
          <pc:chgData name="GOMEZ, Paula" userId="c93cf399-3ed7-4230-9282-8831e3fe5ae7" providerId="ADAL" clId="{DAE5AADF-B2FC-4149-8D43-A8160A2F2497}" dt="2023-05-29T12:25:42.996" v="44" actId="2696"/>
          <pc:sldLayoutMkLst>
            <pc:docMk/>
            <pc:sldMasterMk cId="1533177493" sldId="2147483978"/>
            <pc:sldLayoutMk cId="1828371406" sldId="2147483979"/>
          </pc:sldLayoutMkLst>
        </pc:sldLayoutChg>
        <pc:sldLayoutChg chg="del">
          <pc:chgData name="GOMEZ, Paula" userId="c93cf399-3ed7-4230-9282-8831e3fe5ae7" providerId="ADAL" clId="{DAE5AADF-B2FC-4149-8D43-A8160A2F2497}" dt="2023-05-29T12:25:43.029" v="49" actId="2696"/>
          <pc:sldLayoutMkLst>
            <pc:docMk/>
            <pc:sldMasterMk cId="1533177493" sldId="2147483978"/>
            <pc:sldLayoutMk cId="1249561604" sldId="2147483981"/>
          </pc:sldLayoutMkLst>
        </pc:sldLayoutChg>
        <pc:sldLayoutChg chg="del">
          <pc:chgData name="GOMEZ, Paula" userId="c93cf399-3ed7-4230-9282-8831e3fe5ae7" providerId="ADAL" clId="{DAE5AADF-B2FC-4149-8D43-A8160A2F2497}" dt="2023-05-29T12:25:43.032" v="50" actId="2696"/>
          <pc:sldLayoutMkLst>
            <pc:docMk/>
            <pc:sldMasterMk cId="1533177493" sldId="2147483978"/>
            <pc:sldLayoutMk cId="3274238434" sldId="2147483982"/>
          </pc:sldLayoutMkLst>
        </pc:sldLayoutChg>
        <pc:sldLayoutChg chg="del">
          <pc:chgData name="GOMEZ, Paula" userId="c93cf399-3ed7-4230-9282-8831e3fe5ae7" providerId="ADAL" clId="{DAE5AADF-B2FC-4149-8D43-A8160A2F2497}" dt="2023-05-29T12:25:43.033" v="51" actId="2696"/>
          <pc:sldLayoutMkLst>
            <pc:docMk/>
            <pc:sldMasterMk cId="1533177493" sldId="2147483978"/>
            <pc:sldLayoutMk cId="1709348663" sldId="2147483983"/>
          </pc:sldLayoutMkLst>
        </pc:sldLayoutChg>
        <pc:sldLayoutChg chg="del">
          <pc:chgData name="GOMEZ, Paula" userId="c93cf399-3ed7-4230-9282-8831e3fe5ae7" providerId="ADAL" clId="{DAE5AADF-B2FC-4149-8D43-A8160A2F2497}" dt="2023-05-29T12:25:43.035" v="52" actId="2696"/>
          <pc:sldLayoutMkLst>
            <pc:docMk/>
            <pc:sldMasterMk cId="1533177493" sldId="2147483978"/>
            <pc:sldLayoutMk cId="1829951430" sldId="2147483984"/>
          </pc:sldLayoutMkLst>
        </pc:sldLayoutChg>
        <pc:sldLayoutChg chg="del">
          <pc:chgData name="GOMEZ, Paula" userId="c93cf399-3ed7-4230-9282-8831e3fe5ae7" providerId="ADAL" clId="{DAE5AADF-B2FC-4149-8D43-A8160A2F2497}" dt="2023-05-29T12:25:43.047" v="53" actId="2696"/>
          <pc:sldLayoutMkLst>
            <pc:docMk/>
            <pc:sldMasterMk cId="1533177493" sldId="2147483978"/>
            <pc:sldLayoutMk cId="1688008712" sldId="2147483985"/>
          </pc:sldLayoutMkLst>
        </pc:sldLayoutChg>
        <pc:sldLayoutChg chg="del">
          <pc:chgData name="GOMEZ, Paula" userId="c93cf399-3ed7-4230-9282-8831e3fe5ae7" providerId="ADAL" clId="{DAE5AADF-B2FC-4149-8D43-A8160A2F2497}" dt="2023-05-29T12:25:43.050" v="54" actId="2696"/>
          <pc:sldLayoutMkLst>
            <pc:docMk/>
            <pc:sldMasterMk cId="1533177493" sldId="2147483978"/>
            <pc:sldLayoutMk cId="320231954" sldId="2147483986"/>
          </pc:sldLayoutMkLst>
        </pc:sldLayoutChg>
        <pc:sldLayoutChg chg="del">
          <pc:chgData name="GOMEZ, Paula" userId="c93cf399-3ed7-4230-9282-8831e3fe5ae7" providerId="ADAL" clId="{DAE5AADF-B2FC-4149-8D43-A8160A2F2497}" dt="2023-05-29T12:25:43.053" v="55" actId="2696"/>
          <pc:sldLayoutMkLst>
            <pc:docMk/>
            <pc:sldMasterMk cId="1533177493" sldId="2147483978"/>
            <pc:sldLayoutMk cId="466926821" sldId="2147483987"/>
          </pc:sldLayoutMkLst>
        </pc:sldLayoutChg>
        <pc:sldLayoutChg chg="del">
          <pc:chgData name="GOMEZ, Paula" userId="c93cf399-3ed7-4230-9282-8831e3fe5ae7" providerId="ADAL" clId="{DAE5AADF-B2FC-4149-8D43-A8160A2F2497}" dt="2023-05-29T12:25:43.005" v="47" actId="2696"/>
          <pc:sldLayoutMkLst>
            <pc:docMk/>
            <pc:sldMasterMk cId="1533177493" sldId="2147483978"/>
            <pc:sldLayoutMk cId="2262953768" sldId="2147483990"/>
          </pc:sldLayoutMkLst>
        </pc:sldLayoutChg>
        <pc:sldLayoutChg chg="del">
          <pc:chgData name="GOMEZ, Paula" userId="c93cf399-3ed7-4230-9282-8831e3fe5ae7" providerId="ADAL" clId="{DAE5AADF-B2FC-4149-8D43-A8160A2F2497}" dt="2023-05-29T12:25:42.999" v="45" actId="2696"/>
          <pc:sldLayoutMkLst>
            <pc:docMk/>
            <pc:sldMasterMk cId="1533177493" sldId="2147483978"/>
            <pc:sldLayoutMk cId="681889584" sldId="2147483991"/>
          </pc:sldLayoutMkLst>
        </pc:sldLayoutChg>
        <pc:sldLayoutChg chg="del">
          <pc:chgData name="GOMEZ, Paula" userId="c93cf399-3ed7-4230-9282-8831e3fe5ae7" providerId="ADAL" clId="{DAE5AADF-B2FC-4149-8D43-A8160A2F2497}" dt="2023-05-29T12:25:43.001" v="46" actId="2696"/>
          <pc:sldLayoutMkLst>
            <pc:docMk/>
            <pc:sldMasterMk cId="1533177493" sldId="2147483978"/>
            <pc:sldLayoutMk cId="978302285" sldId="2147483992"/>
          </pc:sldLayoutMkLst>
        </pc:sldLayoutChg>
      </pc:sldMasterChg>
    </pc:docChg>
  </pc:docChgLst>
  <pc:docChgLst>
    <pc:chgData name="EZZINE, Hind" userId="S::ezzineh@who.int::edcab00f-6318-46e5-a4a9-188b01ee222f" providerId="AD" clId="Web-{632240D7-0573-F25C-D27C-7E2D333860F6}"/>
    <pc:docChg chg="addSld delSld modSld addMainMaster modMainMaster">
      <pc:chgData name="EZZINE, Hind" userId="S::ezzineh@who.int::edcab00f-6318-46e5-a4a9-188b01ee222f" providerId="AD" clId="Web-{632240D7-0573-F25C-D27C-7E2D333860F6}" dt="2023-05-26T11:59:40.363" v="32" actId="20577"/>
      <pc:docMkLst>
        <pc:docMk/>
      </pc:docMkLst>
      <pc:sldChg chg="modSp del">
        <pc:chgData name="EZZINE, Hind" userId="S::ezzineh@who.int::edcab00f-6318-46e5-a4a9-188b01ee222f" providerId="AD" clId="Web-{632240D7-0573-F25C-D27C-7E2D333860F6}" dt="2023-05-26T11:57:53.375" v="23"/>
        <pc:sldMkLst>
          <pc:docMk/>
          <pc:sldMk cId="4036769360" sldId="267"/>
        </pc:sldMkLst>
        <pc:spChg chg="mod">
          <ac:chgData name="EZZINE, Hind" userId="S::ezzineh@who.int::edcab00f-6318-46e5-a4a9-188b01ee222f" providerId="AD" clId="Web-{632240D7-0573-F25C-D27C-7E2D333860F6}" dt="2023-05-26T11:57:22.186" v="3" actId="20577"/>
          <ac:spMkLst>
            <pc:docMk/>
            <pc:sldMk cId="4036769360" sldId="267"/>
            <ac:spMk id="3" creationId="{FE715C1D-0AFD-4B24-93D9-2F4112C6A19E}"/>
          </ac:spMkLst>
        </pc:spChg>
      </pc:sldChg>
      <pc:sldChg chg="modSp add">
        <pc:chgData name="EZZINE, Hind" userId="S::ezzineh@who.int::edcab00f-6318-46e5-a4a9-188b01ee222f" providerId="AD" clId="Web-{632240D7-0573-F25C-D27C-7E2D333860F6}" dt="2023-05-26T11:57:51.406" v="22" actId="1076"/>
        <pc:sldMkLst>
          <pc:docMk/>
          <pc:sldMk cId="728022506" sldId="275"/>
        </pc:sldMkLst>
        <pc:spChg chg="mod">
          <ac:chgData name="EZZINE, Hind" userId="S::ezzineh@who.int::edcab00f-6318-46e5-a4a9-188b01ee222f" providerId="AD" clId="Web-{632240D7-0573-F25C-D27C-7E2D333860F6}" dt="2023-05-26T11:57:47.187" v="21" actId="20577"/>
          <ac:spMkLst>
            <pc:docMk/>
            <pc:sldMk cId="728022506" sldId="275"/>
            <ac:spMk id="264" creationId="{00000000-0000-0000-0000-000000000000}"/>
          </ac:spMkLst>
        </pc:spChg>
        <pc:spChg chg="mod">
          <ac:chgData name="EZZINE, Hind" userId="S::ezzineh@who.int::edcab00f-6318-46e5-a4a9-188b01ee222f" providerId="AD" clId="Web-{632240D7-0573-F25C-D27C-7E2D333860F6}" dt="2023-05-26T11:57:29.655" v="6" actId="20577"/>
          <ac:spMkLst>
            <pc:docMk/>
            <pc:sldMk cId="728022506" sldId="275"/>
            <ac:spMk id="265" creationId="{00000000-0000-0000-0000-000000000000}"/>
          </ac:spMkLst>
        </pc:spChg>
        <pc:spChg chg="mod">
          <ac:chgData name="EZZINE, Hind" userId="S::ezzineh@who.int::edcab00f-6318-46e5-a4a9-188b01ee222f" providerId="AD" clId="Web-{632240D7-0573-F25C-D27C-7E2D333860F6}" dt="2023-05-26T11:57:51.406" v="22" actId="1076"/>
          <ac:spMkLst>
            <pc:docMk/>
            <pc:sldMk cId="728022506" sldId="275"/>
            <ac:spMk id="266" creationId="{00000000-0000-0000-0000-000000000000}"/>
          </ac:spMkLst>
        </pc:spChg>
        <pc:spChg chg="mod">
          <ac:chgData name="EZZINE, Hind" userId="S::ezzineh@who.int::edcab00f-6318-46e5-a4a9-188b01ee222f" providerId="AD" clId="Web-{632240D7-0573-F25C-D27C-7E2D333860F6}" dt="2023-05-26T11:57:40.859" v="18" actId="20577"/>
          <ac:spMkLst>
            <pc:docMk/>
            <pc:sldMk cId="728022506" sldId="275"/>
            <ac:spMk id="267" creationId="{00000000-0000-0000-0000-000000000000}"/>
          </ac:spMkLst>
        </pc:spChg>
      </pc:sldChg>
      <pc:sldChg chg="modSp add">
        <pc:chgData name="EZZINE, Hind" userId="S::ezzineh@who.int::edcab00f-6318-46e5-a4a9-188b01ee222f" providerId="AD" clId="Web-{632240D7-0573-F25C-D27C-7E2D333860F6}" dt="2023-05-26T11:59:40.363" v="32" actId="20577"/>
        <pc:sldMkLst>
          <pc:docMk/>
          <pc:sldMk cId="4105719406" sldId="276"/>
        </pc:sldMkLst>
        <pc:spChg chg="mod">
          <ac:chgData name="EZZINE, Hind" userId="S::ezzineh@who.int::edcab00f-6318-46e5-a4a9-188b01ee222f" providerId="AD" clId="Web-{632240D7-0573-F25C-D27C-7E2D333860F6}" dt="2023-05-26T11:59:09.096" v="28" actId="1076"/>
          <ac:spMkLst>
            <pc:docMk/>
            <pc:sldMk cId="4105719406" sldId="276"/>
            <ac:spMk id="270" creationId="{00000000-0000-0000-0000-000000000000}"/>
          </ac:spMkLst>
        </pc:spChg>
        <pc:spChg chg="mod">
          <ac:chgData name="EZZINE, Hind" userId="S::ezzineh@who.int::edcab00f-6318-46e5-a4a9-188b01ee222f" providerId="AD" clId="Web-{632240D7-0573-F25C-D27C-7E2D333860F6}" dt="2023-05-26T11:59:40.363" v="32" actId="20577"/>
          <ac:spMkLst>
            <pc:docMk/>
            <pc:sldMk cId="4105719406" sldId="276"/>
            <ac:spMk id="271" creationId="{00000000-0000-0000-0000-000000000000}"/>
          </ac:spMkLst>
        </pc:spChg>
      </pc:sldChg>
      <pc:sldMasterChg chg="add addSldLayout">
        <pc:chgData name="EZZINE, Hind" userId="S::ezzineh@who.int::edcab00f-6318-46e5-a4a9-188b01ee222f" providerId="AD" clId="Web-{632240D7-0573-F25C-D27C-7E2D333860F6}" dt="2023-05-26T11:57:04.389" v="0"/>
        <pc:sldMasterMkLst>
          <pc:docMk/>
          <pc:sldMasterMk cId="0" sldId="2147483648"/>
        </pc:sldMasterMkLst>
        <pc:sldLayoutChg chg="add">
          <pc:chgData name="EZZINE, Hind" userId="S::ezzineh@who.int::edcab00f-6318-46e5-a4a9-188b01ee222f" providerId="AD" clId="Web-{632240D7-0573-F25C-D27C-7E2D333860F6}" dt="2023-05-26T11:57:04.389" v="0"/>
          <pc:sldLayoutMkLst>
            <pc:docMk/>
            <pc:sldMasterMk cId="0" sldId="2147483648"/>
            <pc:sldLayoutMk cId="0" sldId="2147483649"/>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0"/>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1"/>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2"/>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3"/>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4"/>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5"/>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6"/>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7"/>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8"/>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59"/>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60"/>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61"/>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62"/>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63"/>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64"/>
          </pc:sldLayoutMkLst>
        </pc:sldLayoutChg>
        <pc:sldLayoutChg chg="add">
          <pc:chgData name="EZZINE, Hind" userId="S::ezzineh@who.int::edcab00f-6318-46e5-a4a9-188b01ee222f" providerId="AD" clId="Web-{632240D7-0573-F25C-D27C-7E2D333860F6}" dt="2023-05-26T11:57:04.389" v="0"/>
          <pc:sldLayoutMkLst>
            <pc:docMk/>
            <pc:sldMasterMk cId="0" sldId="2147483648"/>
            <pc:sldLayoutMk cId="0" sldId="2147483665"/>
          </pc:sldLayoutMkLst>
        </pc:sldLayoutChg>
      </pc:sldMasterChg>
      <pc:sldMasterChg chg="replId modSldLayout">
        <pc:chgData name="EZZINE, Hind" userId="S::ezzineh@who.int::edcab00f-6318-46e5-a4a9-188b01ee222f" providerId="AD" clId="Web-{632240D7-0573-F25C-D27C-7E2D333860F6}" dt="2023-05-26T11:57:04.389" v="0"/>
        <pc:sldMasterMkLst>
          <pc:docMk/>
          <pc:sldMasterMk cId="2932570494" sldId="2147484008"/>
        </pc:sldMasterMkLst>
        <pc:sldLayoutChg chg="replId">
          <pc:chgData name="EZZINE, Hind" userId="S::ezzineh@who.int::edcab00f-6318-46e5-a4a9-188b01ee222f" providerId="AD" clId="Web-{632240D7-0573-F25C-D27C-7E2D333860F6}" dt="2023-05-26T11:57:04.389" v="0"/>
          <pc:sldLayoutMkLst>
            <pc:docMk/>
            <pc:sldMasterMk cId="2932570494" sldId="2147484008"/>
            <pc:sldLayoutMk cId="2208493324" sldId="2147484009"/>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4190548129" sldId="2147484010"/>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1831693593" sldId="2147484011"/>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2804707271" sldId="2147484012"/>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31295568" sldId="2147484013"/>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1401029776" sldId="2147484014"/>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1652924817" sldId="2147484015"/>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3869674998" sldId="2147484016"/>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311783188" sldId="2147484017"/>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1369936582" sldId="2147484018"/>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3357906331" sldId="2147484019"/>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3859430806" sldId="2147484020"/>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140184060" sldId="2147484021"/>
          </pc:sldLayoutMkLst>
        </pc:sldLayoutChg>
        <pc:sldLayoutChg chg="replId">
          <pc:chgData name="EZZINE, Hind" userId="S::ezzineh@who.int::edcab00f-6318-46e5-a4a9-188b01ee222f" providerId="AD" clId="Web-{632240D7-0573-F25C-D27C-7E2D333860F6}" dt="2023-05-26T11:57:04.389" v="0"/>
          <pc:sldLayoutMkLst>
            <pc:docMk/>
            <pc:sldMasterMk cId="2932570494" sldId="2147484008"/>
            <pc:sldLayoutMk cId="325828685" sldId="2147484022"/>
          </pc:sldLayoutMkLst>
        </pc:sldLayoutChg>
      </pc:sldMasterChg>
    </pc:docChg>
  </pc:docChgLst>
  <pc:docChgLst>
    <pc:chgData name="EZZINE, Hind" userId="S::ezzineh@who.int::edcab00f-6318-46e5-a4a9-188b01ee222f" providerId="AD" clId="Web-{E5DBBA75-2575-CA77-973B-595B84389A14}"/>
    <pc:docChg chg="mod addSld modSld">
      <pc:chgData name="EZZINE, Hind" userId="S::ezzineh@who.int::edcab00f-6318-46e5-a4a9-188b01ee222f" providerId="AD" clId="Web-{E5DBBA75-2575-CA77-973B-595B84389A14}" dt="2023-07-13T07:57:36.168" v="282"/>
      <pc:docMkLst>
        <pc:docMk/>
      </pc:docMkLst>
      <pc:sldChg chg="modSp">
        <pc:chgData name="EZZINE, Hind" userId="S::ezzineh@who.int::edcab00f-6318-46e5-a4a9-188b01ee222f" providerId="AD" clId="Web-{E5DBBA75-2575-CA77-973B-595B84389A14}" dt="2023-07-13T07:43:17.119" v="10" actId="20577"/>
        <pc:sldMkLst>
          <pc:docMk/>
          <pc:sldMk cId="1297431423" sldId="279"/>
        </pc:sldMkLst>
        <pc:spChg chg="mod">
          <ac:chgData name="EZZINE, Hind" userId="S::ezzineh@who.int::edcab00f-6318-46e5-a4a9-188b01ee222f" providerId="AD" clId="Web-{E5DBBA75-2575-CA77-973B-595B84389A14}" dt="2023-07-13T07:43:17.119" v="10" actId="20577"/>
          <ac:spMkLst>
            <pc:docMk/>
            <pc:sldMk cId="1297431423" sldId="279"/>
            <ac:spMk id="2" creationId="{242A64C3-6FCF-365E-4746-EF6A607ACEBD}"/>
          </ac:spMkLst>
        </pc:spChg>
      </pc:sldChg>
      <pc:sldChg chg="modSp">
        <pc:chgData name="EZZINE, Hind" userId="S::ezzineh@who.int::edcab00f-6318-46e5-a4a9-188b01ee222f" providerId="AD" clId="Web-{E5DBBA75-2575-CA77-973B-595B84389A14}" dt="2023-07-13T07:42:52.602" v="9" actId="20577"/>
        <pc:sldMkLst>
          <pc:docMk/>
          <pc:sldMk cId="3869398925" sldId="280"/>
        </pc:sldMkLst>
        <pc:spChg chg="mod">
          <ac:chgData name="EZZINE, Hind" userId="S::ezzineh@who.int::edcab00f-6318-46e5-a4a9-188b01ee222f" providerId="AD" clId="Web-{E5DBBA75-2575-CA77-973B-595B84389A14}" dt="2023-07-13T07:42:52.602" v="9" actId="20577"/>
          <ac:spMkLst>
            <pc:docMk/>
            <pc:sldMk cId="3869398925" sldId="280"/>
            <ac:spMk id="2" creationId="{ACD2283E-8BE0-E5F0-68E5-1DFE84186051}"/>
          </ac:spMkLst>
        </pc:spChg>
      </pc:sldChg>
      <pc:sldChg chg="mod modShow">
        <pc:chgData name="EZZINE, Hind" userId="S::ezzineh@who.int::edcab00f-6318-46e5-a4a9-188b01ee222f" providerId="AD" clId="Web-{E5DBBA75-2575-CA77-973B-595B84389A14}" dt="2023-07-13T07:56:58.495" v="280"/>
        <pc:sldMkLst>
          <pc:docMk/>
          <pc:sldMk cId="3647669695" sldId="281"/>
        </pc:sldMkLst>
      </pc:sldChg>
      <pc:sldChg chg="modSp">
        <pc:chgData name="EZZINE, Hind" userId="S::ezzineh@who.int::edcab00f-6318-46e5-a4a9-188b01ee222f" providerId="AD" clId="Web-{E5DBBA75-2575-CA77-973B-595B84389A14}" dt="2023-07-13T07:39:41.735" v="1" actId="20577"/>
        <pc:sldMkLst>
          <pc:docMk/>
          <pc:sldMk cId="1940554601" sldId="282"/>
        </pc:sldMkLst>
        <pc:spChg chg="mod">
          <ac:chgData name="EZZINE, Hind" userId="S::ezzineh@who.int::edcab00f-6318-46e5-a4a9-188b01ee222f" providerId="AD" clId="Web-{E5DBBA75-2575-CA77-973B-595B84389A14}" dt="2023-07-13T07:39:41.735" v="1" actId="20577"/>
          <ac:spMkLst>
            <pc:docMk/>
            <pc:sldMk cId="1940554601" sldId="282"/>
            <ac:spMk id="282" creationId="{00000000-0000-0000-0000-000000000000}"/>
          </ac:spMkLst>
        </pc:spChg>
      </pc:sldChg>
      <pc:sldChg chg="addSp delSp modSp add replId addCm">
        <pc:chgData name="EZZINE, Hind" userId="S::ezzineh@who.int::edcab00f-6318-46e5-a4a9-188b01ee222f" providerId="AD" clId="Web-{E5DBBA75-2575-CA77-973B-595B84389A14}" dt="2023-07-13T07:57:36.168" v="282"/>
        <pc:sldMkLst>
          <pc:docMk/>
          <pc:sldMk cId="2368391311" sldId="287"/>
        </pc:sldMkLst>
        <pc:graphicFrameChg chg="add mod modGraphic">
          <ac:chgData name="EZZINE, Hind" userId="S::ezzineh@who.int::edcab00f-6318-46e5-a4a9-188b01ee222f" providerId="AD" clId="Web-{E5DBBA75-2575-CA77-973B-595B84389A14}" dt="2023-07-13T07:56:36.791" v="279"/>
          <ac:graphicFrameMkLst>
            <pc:docMk/>
            <pc:sldMk cId="2368391311" sldId="287"/>
            <ac:graphicFrameMk id="2" creationId="{D1CB4B87-BEB1-BB0F-4CA0-1E74C38EA207}"/>
          </ac:graphicFrameMkLst>
        </pc:graphicFrameChg>
        <pc:graphicFrameChg chg="del mod modGraphic">
          <ac:chgData name="EZZINE, Hind" userId="S::ezzineh@who.int::edcab00f-6318-46e5-a4a9-188b01ee222f" providerId="AD" clId="Web-{E5DBBA75-2575-CA77-973B-595B84389A14}" dt="2023-07-13T07:55:19.835" v="263"/>
          <ac:graphicFrameMkLst>
            <pc:docMk/>
            <pc:sldMk cId="2368391311" sldId="287"/>
            <ac:graphicFrameMk id="3" creationId="{A60ACF05-78CF-F0F0-D2AD-BFC72FCAEB72}"/>
          </ac:graphicFrameMkLst>
        </pc:graphicFrameChg>
        <pc:graphicFrameChg chg="del mod">
          <ac:chgData name="EZZINE, Hind" userId="S::ezzineh@who.int::edcab00f-6318-46e5-a4a9-188b01ee222f" providerId="AD" clId="Web-{E5DBBA75-2575-CA77-973B-595B84389A14}" dt="2023-07-13T07:55:15.960" v="262"/>
          <ac:graphicFrameMkLst>
            <pc:docMk/>
            <pc:sldMk cId="2368391311" sldId="287"/>
            <ac:graphicFrameMk id="5" creationId="{F07EEA34-86B1-690F-1B1B-C5CC6DB7D629}"/>
          </ac:graphicFrameMkLst>
        </pc:graphicFrameChg>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E5DBBA75-2575-CA77-973B-595B84389A14}" dt="2023-07-13T07:57:36.168" v="282"/>
              <pc2:cmMkLst xmlns:pc2="http://schemas.microsoft.com/office/powerpoint/2019/9/main/command">
                <pc:docMk/>
                <pc:sldMk cId="2368391311" sldId="287"/>
                <pc2:cmMk id="{9F8DAA4F-F973-4082-881B-C0A43F2F070B}"/>
              </pc2:cmMkLst>
            </pc226:cmChg>
          </p:ext>
        </pc:extLst>
      </pc:sldChg>
    </pc:docChg>
  </pc:docChgLst>
  <pc:docChgLst>
    <pc:chgData name="GOMEZ, Paula" userId="S::gomezp@who.int::c93cf399-3ed7-4230-9282-8831e3fe5ae7" providerId="AD" clId="Web-{04BDD5E2-6F57-8F96-2E24-6EC5B82508F5}"/>
    <pc:docChg chg="modSld">
      <pc:chgData name="GOMEZ, Paula" userId="S::gomezp@who.int::c93cf399-3ed7-4230-9282-8831e3fe5ae7" providerId="AD" clId="Web-{04BDD5E2-6F57-8F96-2E24-6EC5B82508F5}" dt="2023-07-10T10:05:14.035" v="186"/>
      <pc:docMkLst>
        <pc:docMk/>
      </pc:docMkLst>
      <pc:sldChg chg="modSp">
        <pc:chgData name="GOMEZ, Paula" userId="S::gomezp@who.int::c93cf399-3ed7-4230-9282-8831e3fe5ae7" providerId="AD" clId="Web-{04BDD5E2-6F57-8F96-2E24-6EC5B82508F5}" dt="2023-07-10T10:05:14.035" v="186"/>
        <pc:sldMkLst>
          <pc:docMk/>
          <pc:sldMk cId="3647669695" sldId="281"/>
        </pc:sldMkLst>
        <pc:graphicFrameChg chg="mod modGraphic">
          <ac:chgData name="GOMEZ, Paula" userId="S::gomezp@who.int::c93cf399-3ed7-4230-9282-8831e3fe5ae7" providerId="AD" clId="Web-{04BDD5E2-6F57-8F96-2E24-6EC5B82508F5}" dt="2023-07-10T10:05:08.175" v="182"/>
          <ac:graphicFrameMkLst>
            <pc:docMk/>
            <pc:sldMk cId="3647669695" sldId="281"/>
            <ac:graphicFrameMk id="3" creationId="{A60ACF05-78CF-F0F0-D2AD-BFC72FCAEB72}"/>
          </ac:graphicFrameMkLst>
        </pc:graphicFrameChg>
        <pc:graphicFrameChg chg="mod modGraphic">
          <ac:chgData name="GOMEZ, Paula" userId="S::gomezp@who.int::c93cf399-3ed7-4230-9282-8831e3fe5ae7" providerId="AD" clId="Web-{04BDD5E2-6F57-8F96-2E24-6EC5B82508F5}" dt="2023-07-10T10:05:14.035" v="186"/>
          <ac:graphicFrameMkLst>
            <pc:docMk/>
            <pc:sldMk cId="3647669695" sldId="281"/>
            <ac:graphicFrameMk id="5" creationId="{F07EEA34-86B1-690F-1B1B-C5CC6DB7D629}"/>
          </ac:graphicFrameMkLst>
        </pc:graphicFrameChg>
      </pc:sldChg>
    </pc:docChg>
  </pc:docChgLst>
  <pc:docChgLst>
    <pc:chgData name="GOMEZ, Paula" userId="S::gomezp@who.int::c93cf399-3ed7-4230-9282-8831e3fe5ae7" providerId="AD" clId="Web-{628E6DE4-D78C-4BFC-7872-A60BF378BC91}"/>
    <pc:docChg chg="addSld delSld modSld addMainMaster delMainMaster">
      <pc:chgData name="GOMEZ, Paula" userId="S::gomezp@who.int::c93cf399-3ed7-4230-9282-8831e3fe5ae7" providerId="AD" clId="Web-{628E6DE4-D78C-4BFC-7872-A60BF378BC91}" dt="2023-07-13T09:58:00.642" v="195" actId="20577"/>
      <pc:docMkLst>
        <pc:docMk/>
      </pc:docMkLst>
      <pc:sldChg chg="modSp">
        <pc:chgData name="GOMEZ, Paula" userId="S::gomezp@who.int::c93cf399-3ed7-4230-9282-8831e3fe5ae7" providerId="AD" clId="Web-{628E6DE4-D78C-4BFC-7872-A60BF378BC91}" dt="2023-07-13T09:58:00.642" v="195" actId="20577"/>
        <pc:sldMkLst>
          <pc:docMk/>
          <pc:sldMk cId="3869398925" sldId="280"/>
        </pc:sldMkLst>
        <pc:spChg chg="mod">
          <ac:chgData name="GOMEZ, Paula" userId="S::gomezp@who.int::c93cf399-3ed7-4230-9282-8831e3fe5ae7" providerId="AD" clId="Web-{628E6DE4-D78C-4BFC-7872-A60BF378BC91}" dt="2023-07-13T09:58:00.642" v="195" actId="20577"/>
          <ac:spMkLst>
            <pc:docMk/>
            <pc:sldMk cId="3869398925" sldId="280"/>
            <ac:spMk id="2" creationId="{ACD2283E-8BE0-E5F0-68E5-1DFE84186051}"/>
          </ac:spMkLst>
        </pc:spChg>
      </pc:sldChg>
      <pc:sldChg chg="del">
        <pc:chgData name="GOMEZ, Paula" userId="S::gomezp@who.int::c93cf399-3ed7-4230-9282-8831e3fe5ae7" providerId="AD" clId="Web-{628E6DE4-D78C-4BFC-7872-A60BF378BC91}" dt="2023-07-13T09:57:31.781" v="193"/>
        <pc:sldMkLst>
          <pc:docMk/>
          <pc:sldMk cId="3647669695" sldId="281"/>
        </pc:sldMkLst>
      </pc:sldChg>
      <pc:sldChg chg="addSp modSp delCm">
        <pc:chgData name="GOMEZ, Paula" userId="S::gomezp@who.int::c93cf399-3ed7-4230-9282-8831e3fe5ae7" providerId="AD" clId="Web-{628E6DE4-D78C-4BFC-7872-A60BF378BC91}" dt="2023-07-13T09:57:22.422" v="192"/>
        <pc:sldMkLst>
          <pc:docMk/>
          <pc:sldMk cId="2368391311" sldId="287"/>
        </pc:sldMkLst>
        <pc:graphicFrameChg chg="mod modGraphic">
          <ac:chgData name="GOMEZ, Paula" userId="S::gomezp@who.int::c93cf399-3ed7-4230-9282-8831e3fe5ae7" providerId="AD" clId="Web-{628E6DE4-D78C-4BFC-7872-A60BF378BC91}" dt="2023-07-13T09:55:43.013" v="181"/>
          <ac:graphicFrameMkLst>
            <pc:docMk/>
            <pc:sldMk cId="2368391311" sldId="287"/>
            <ac:graphicFrameMk id="2" creationId="{D1CB4B87-BEB1-BB0F-4CA0-1E74C38EA207}"/>
          </ac:graphicFrameMkLst>
        </pc:graphicFrameChg>
        <pc:graphicFrameChg chg="add mod modGraphic">
          <ac:chgData name="GOMEZ, Paula" userId="S::gomezp@who.int::c93cf399-3ed7-4230-9282-8831e3fe5ae7" providerId="AD" clId="Web-{628E6DE4-D78C-4BFC-7872-A60BF378BC91}" dt="2023-07-13T09:57:22.422" v="192"/>
          <ac:graphicFrameMkLst>
            <pc:docMk/>
            <pc:sldMk cId="2368391311" sldId="287"/>
            <ac:graphicFrameMk id="4" creationId="{39D4EC79-6959-5366-A814-ECE3B1F569EE}"/>
          </ac:graphicFrameMkLst>
        </pc:graphicFrame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628E6DE4-D78C-4BFC-7872-A60BF378BC91}" dt="2023-07-13T09:55:46.528" v="182"/>
              <pc2:cmMkLst xmlns:pc2="http://schemas.microsoft.com/office/powerpoint/2019/9/main/command">
                <pc:docMk/>
                <pc:sldMk cId="2368391311" sldId="287"/>
                <pc2:cmMk id="{9F8DAA4F-F973-4082-881B-C0A43F2F070B}"/>
              </pc2:cmMkLst>
            </pc226:cmChg>
          </p:ext>
        </pc:extLst>
      </pc:sldChg>
      <pc:sldChg chg="add del">
        <pc:chgData name="GOMEZ, Paula" userId="S::gomezp@who.int::c93cf399-3ed7-4230-9282-8831e3fe5ae7" providerId="AD" clId="Web-{628E6DE4-D78C-4BFC-7872-A60BF378BC91}" dt="2023-07-13T09:56:20.326" v="184"/>
        <pc:sldMkLst>
          <pc:docMk/>
          <pc:sldMk cId="3374985774" sldId="288"/>
        </pc:sldMkLst>
      </pc:sldChg>
      <pc:sldMasterChg chg="add del addSldLayout delSldLayout">
        <pc:chgData name="GOMEZ, Paula" userId="S::gomezp@who.int::c93cf399-3ed7-4230-9282-8831e3fe5ae7" providerId="AD" clId="Web-{628E6DE4-D78C-4BFC-7872-A60BF378BC91}" dt="2023-07-13T09:56:20.326" v="184"/>
        <pc:sldMasterMkLst>
          <pc:docMk/>
          <pc:sldMasterMk cId="0" sldId="2147484864"/>
        </pc:sldMasterMkLst>
        <pc:sldLayoutChg chg="add del">
          <pc:chgData name="GOMEZ, Paula" userId="S::gomezp@who.int::c93cf399-3ed7-4230-9282-8831e3fe5ae7" providerId="AD" clId="Web-{628E6DE4-D78C-4BFC-7872-A60BF378BC91}" dt="2023-07-13T09:56:20.326" v="184"/>
          <pc:sldLayoutMkLst>
            <pc:docMk/>
            <pc:sldMasterMk cId="0" sldId="2147484864"/>
            <pc:sldLayoutMk cId="4260497216" sldId="2147484863"/>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65"/>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66"/>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67"/>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68"/>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69"/>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70"/>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71"/>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72"/>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73"/>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74"/>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75"/>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76"/>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77"/>
          </pc:sldLayoutMkLst>
        </pc:sldLayoutChg>
        <pc:sldLayoutChg chg="add del">
          <pc:chgData name="GOMEZ, Paula" userId="S::gomezp@who.int::c93cf399-3ed7-4230-9282-8831e3fe5ae7" providerId="AD" clId="Web-{628E6DE4-D78C-4BFC-7872-A60BF378BC91}" dt="2023-07-13T09:56:20.326" v="184"/>
          <pc:sldLayoutMkLst>
            <pc:docMk/>
            <pc:sldMasterMk cId="0" sldId="2147484864"/>
            <pc:sldLayoutMk cId="0" sldId="2147484878"/>
          </pc:sldLayoutMkLst>
        </pc:sldLayoutChg>
      </pc:sldMasterChg>
    </pc:docChg>
  </pc:docChgLst>
  <pc:docChgLst>
    <pc:chgData name="EZZINE, Hind" userId="S::ezzineh@who.int::edcab00f-6318-46e5-a4a9-188b01ee222f" providerId="AD" clId="Web-{A759CFEF-D154-14A9-CCBC-035719158191}"/>
    <pc:docChg chg="modSld">
      <pc:chgData name="EZZINE, Hind" userId="S::ezzineh@who.int::edcab00f-6318-46e5-a4a9-188b01ee222f" providerId="AD" clId="Web-{A759CFEF-D154-14A9-CCBC-035719158191}" dt="2023-05-26T16:40:19.102" v="0" actId="20577"/>
      <pc:docMkLst>
        <pc:docMk/>
      </pc:docMkLst>
      <pc:sldChg chg="modSp">
        <pc:chgData name="EZZINE, Hind" userId="S::ezzineh@who.int::edcab00f-6318-46e5-a4a9-188b01ee222f" providerId="AD" clId="Web-{A759CFEF-D154-14A9-CCBC-035719158191}" dt="2023-05-26T16:40:19.102" v="0" actId="20577"/>
        <pc:sldMkLst>
          <pc:docMk/>
          <pc:sldMk cId="728022506" sldId="275"/>
        </pc:sldMkLst>
        <pc:spChg chg="mod">
          <ac:chgData name="EZZINE, Hind" userId="S::ezzineh@who.int::edcab00f-6318-46e5-a4a9-188b01ee222f" providerId="AD" clId="Web-{A759CFEF-D154-14A9-CCBC-035719158191}" dt="2023-05-26T16:40:19.102" v="0" actId="20577"/>
          <ac:spMkLst>
            <pc:docMk/>
            <pc:sldMk cId="728022506" sldId="275"/>
            <ac:spMk id="26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9633BAB6-E051-4A0B-895A-C860CC3F5AA2}" type="datetimeFigureOut">
              <a:rPr lang="en-GB" smtClean="0"/>
              <a:t>13/07/2023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140AB0D4-8D40-463C-A26C-2D967D314CBC}" type="slidenum">
              <a:rPr lang="en-GB" smtClean="0"/>
              <a:t>‹#›</a:t>
            </a:fld>
            <a:endParaRPr lang="en-GB"/>
          </a:p>
        </p:txBody>
      </p:sp>
    </p:spTree>
    <p:extLst>
      <p:ext uri="{BB962C8B-B14F-4D97-AF65-F5344CB8AC3E}">
        <p14:creationId xmlns:p14="http://schemas.microsoft.com/office/powerpoint/2010/main" val="2627326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hape 272"/>
          <p:cNvSpPr>
            <a:spLocks noGrp="1" noRot="1" noChangeAspect="1"/>
          </p:cNvSpPr>
          <p:nvPr>
            <p:ph type="sldImg"/>
          </p:nvPr>
        </p:nvSpPr>
        <p:spPr>
          <a:xfrm>
            <a:off x="1143000" y="685800"/>
            <a:ext cx="4572000" cy="3429000"/>
          </a:xfrm>
          <a:prstGeom prst="rect">
            <a:avLst/>
          </a:prstGeom>
        </p:spPr>
        <p:txBody>
          <a:bodyPr/>
          <a:lstStyle/>
          <a:p>
            <a:endParaRPr/>
          </a:p>
        </p:txBody>
      </p:sp>
      <p:sp>
        <p:nvSpPr>
          <p:cNvPr id="273" name="Shape 273"/>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Note pour les facilitateurs:</a:t>
            </a:r>
          </a:p>
          <a:p>
            <a:r>
              <a:rPr lang="fr-FR" dirty="0"/>
              <a:t>2 exemples de SITREP:</a:t>
            </a:r>
          </a:p>
          <a:p>
            <a:r>
              <a:rPr lang="fr-FR" dirty="0"/>
              <a:t>A4.1a et A4.1b</a:t>
            </a:r>
          </a:p>
          <a:p>
            <a:endParaRPr lang="fr-FR" dirty="0"/>
          </a:p>
          <a:p>
            <a:r>
              <a:rPr lang="fr-FR" dirty="0"/>
              <a:t>1 exemple de rapport d’investigation:</a:t>
            </a:r>
          </a:p>
          <a:p>
            <a:r>
              <a:rPr lang="fr-FR" dirty="0"/>
              <a:t>A4.1d</a:t>
            </a:r>
          </a:p>
          <a:p>
            <a:endParaRPr lang="fr-FR" dirty="0"/>
          </a:p>
          <a:p>
            <a:endParaRPr lang="en-US" dirty="0"/>
          </a:p>
        </p:txBody>
      </p:sp>
      <p:sp>
        <p:nvSpPr>
          <p:cNvPr id="4" name="Slide Number Placeholder 3"/>
          <p:cNvSpPr>
            <a:spLocks noGrp="1"/>
          </p:cNvSpPr>
          <p:nvPr>
            <p:ph type="sldNum" sz="quarter" idx="5"/>
          </p:nvPr>
        </p:nvSpPr>
        <p:spPr/>
        <p:txBody>
          <a:bodyPr/>
          <a:lstStyle/>
          <a:p>
            <a:pPr rtl="0"/>
            <a:fld id="{140AB0D4-8D40-463C-A26C-2D967D314CBC}" type="slidenum">
              <a:rPr lang="en-GB" smtClean="0"/>
              <a:t>4</a:t>
            </a:fld>
            <a:endParaRPr lang="en-GB"/>
          </a:p>
        </p:txBody>
      </p:sp>
    </p:spTree>
    <p:extLst>
      <p:ext uri="{BB962C8B-B14F-4D97-AF65-F5344CB8AC3E}">
        <p14:creationId xmlns:p14="http://schemas.microsoft.com/office/powerpoint/2010/main" val="10855359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3.jp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2"/>
            <a:ext cx="9144000" cy="4354825"/>
          </a:xfrm>
          <a:prstGeom prst="rect">
            <a:avLst/>
          </a:prstGeom>
          <a:solidFill>
            <a:srgbClr val="ECF2F8"/>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pic>
        <p:nvPicPr>
          <p:cNvPr id="19" name="Image" descr="Image"/>
          <p:cNvPicPr>
            <a:picLocks noChangeAspect="1"/>
          </p:cNvPicPr>
          <p:nvPr/>
        </p:nvPicPr>
        <p:blipFill>
          <a:blip r:embed="rId2"/>
          <a:stretch>
            <a:fillRect/>
          </a:stretch>
        </p:blipFill>
        <p:spPr>
          <a:xfrm>
            <a:off x="-9813" y="-15553"/>
            <a:ext cx="4924054" cy="5403206"/>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4"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pic>
        <p:nvPicPr>
          <p:cNvPr id="25" name="Picture 18" descr="Picture 18"/>
          <p:cNvPicPr>
            <a:picLocks noChangeAspect="1"/>
          </p:cNvPicPr>
          <p:nvPr/>
        </p:nvPicPr>
        <p:blipFill>
          <a:blip r:embed="rId3"/>
          <a:stretch>
            <a:fillRect/>
          </a:stretch>
        </p:blipFill>
        <p:spPr>
          <a:xfrm>
            <a:off x="6751867" y="5116962"/>
            <a:ext cx="2117562" cy="908686"/>
          </a:xfrm>
          <a:prstGeom prst="rect">
            <a:avLst/>
          </a:prstGeom>
          <a:ln w="12700">
            <a:miter lim="400000"/>
          </a:ln>
        </p:spPr>
      </p:pic>
      <p:sp>
        <p:nvSpPr>
          <p:cNvPr id="27" name="Body Level One…"/>
          <p:cNvSpPr txBox="1">
            <a:spLocks noGrp="1"/>
          </p:cNvSpPr>
          <p:nvPr>
            <p:ph type="body" sz="quarter" idx="1"/>
          </p:nvPr>
        </p:nvSpPr>
        <p:spPr>
          <a:xfrm>
            <a:off x="4144295" y="3491868"/>
            <a:ext cx="4444154"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39" indent="-54248">
              <a:defRPr>
                <a:latin typeface="Source Sans Pro Bold"/>
                <a:ea typeface="Source Sans Pro Bold"/>
                <a:cs typeface="Source Sans Pro Bold"/>
                <a:sym typeface="Source Sans Pro Bold"/>
              </a:defRPr>
            </a:lvl3pPr>
            <a:lvl4pPr marL="379736" indent="-54248">
              <a:defRPr>
                <a:latin typeface="Source Sans Pro Bold"/>
                <a:ea typeface="Source Sans Pro Bold"/>
                <a:cs typeface="Source Sans Pro Bold"/>
                <a:sym typeface="Source Sans Pro Bold"/>
              </a:defRPr>
            </a:lvl4pPr>
            <a:lvl5pPr marL="488231" indent="-54248">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388347" y="1587566"/>
            <a:ext cx="3367605" cy="2410277"/>
          </a:xfrm>
          <a:prstGeom prst="rect">
            <a:avLst/>
          </a:prstGeom>
        </p:spPr>
        <p:txBody>
          <a:bodyPr/>
          <a:lstStyle/>
          <a:p>
            <a:r>
              <a:t>Title Text</a:t>
            </a:r>
          </a:p>
        </p:txBody>
      </p:sp>
      <p:pic>
        <p:nvPicPr>
          <p:cNvPr id="13" name="Picture 12" descr="A picture containing text, font, graphics, screenshot&#10;&#10;Description automatically generated">
            <a:extLst>
              <a:ext uri="{FF2B5EF4-FFF2-40B4-BE49-F238E27FC236}">
                <a16:creationId xmlns:a16="http://schemas.microsoft.com/office/drawing/2014/main" id="{AEE4B68C-317A-40EE-82E5-94E0E8DAEA8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503F7001-FACC-4A42-99C9-D0579D1CC27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sp>
        <p:nvSpPr>
          <p:cNvPr id="1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5"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56"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157"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158" name="Body Level One…"/>
          <p:cNvSpPr txBox="1">
            <a:spLocks noGrp="1"/>
          </p:cNvSpPr>
          <p:nvPr>
            <p:ph type="body" sz="half" idx="1" hasCustomPrompt="1"/>
          </p:nvPr>
        </p:nvSpPr>
        <p:spPr>
          <a:xfrm>
            <a:off x="440404" y="1971020"/>
            <a:ext cx="8510588"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C3834429-B7C2-181A-8F58-F8A2E8C4A161}"/>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1" name="Picture 10" descr="A picture containing text, font, graphics, logo&#10;&#10;Description automatically generated">
            <a:extLst>
              <a:ext uri="{FF2B5EF4-FFF2-40B4-BE49-F238E27FC236}">
                <a16:creationId xmlns:a16="http://schemas.microsoft.com/office/drawing/2014/main" id="{BCF62DA2-3312-46E4-AB74-00062D9BF0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78493" y="164102"/>
            <a:ext cx="917916" cy="822960"/>
          </a:xfrm>
          <a:prstGeom prst="rect">
            <a:avLst/>
          </a:prstGeom>
          <a:ln>
            <a:noFill/>
          </a:ln>
        </p:spPr>
      </p:pic>
      <p:pic>
        <p:nvPicPr>
          <p:cNvPr id="12" name="Picture 11" descr="A logo of the united nations organization&#10;&#10;Description automatically generated with low confidence">
            <a:extLst>
              <a:ext uri="{FF2B5EF4-FFF2-40B4-BE49-F238E27FC236}">
                <a16:creationId xmlns:a16="http://schemas.microsoft.com/office/drawing/2014/main" id="{CEAC869E-A899-4C08-806C-786B2E2298B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sp>
        <p:nvSpPr>
          <p:cNvPr id="1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9"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70"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2" name="Slide Number">
            <a:extLst>
              <a:ext uri="{FF2B5EF4-FFF2-40B4-BE49-F238E27FC236}">
                <a16:creationId xmlns:a16="http://schemas.microsoft.com/office/drawing/2014/main" id="{46FB9573-C8FA-B685-51CE-DE020125AB3D}"/>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9" name="Picture 8" descr="A picture containing text, font, graphics, logo&#10;&#10;Description automatically generated">
            <a:extLst>
              <a:ext uri="{FF2B5EF4-FFF2-40B4-BE49-F238E27FC236}">
                <a16:creationId xmlns:a16="http://schemas.microsoft.com/office/drawing/2014/main" id="{A0A5F049-0C12-4763-A8F0-12DE0E7E3E4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78493" y="164102"/>
            <a:ext cx="917916" cy="822960"/>
          </a:xfrm>
          <a:prstGeom prst="rect">
            <a:avLst/>
          </a:prstGeom>
          <a:ln>
            <a:noFill/>
          </a:ln>
        </p:spPr>
      </p:pic>
      <p:pic>
        <p:nvPicPr>
          <p:cNvPr id="10" name="Picture 9" descr="A logo of the united nations organization&#10;&#10;Description automatically generated with low confidence">
            <a:extLst>
              <a:ext uri="{FF2B5EF4-FFF2-40B4-BE49-F238E27FC236}">
                <a16:creationId xmlns:a16="http://schemas.microsoft.com/office/drawing/2014/main" id="{9CD199AC-45E2-4464-A0DF-7A20D77BF75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7" name="Rectangle 5"/>
          <p:cNvSpPr/>
          <p:nvPr/>
        </p:nvSpPr>
        <p:spPr>
          <a:xfrm>
            <a:off x="0" y="-9332"/>
            <a:ext cx="9144000" cy="6199821"/>
          </a:xfrm>
          <a:prstGeom prst="rect">
            <a:avLst/>
          </a:prstGeom>
          <a:solidFill>
            <a:srgbClr val="ECF2F8"/>
          </a:solidFill>
          <a:ln w="12700">
            <a:miter lim="400000"/>
          </a:ln>
        </p:spPr>
        <p:txBody>
          <a:bodyPr lIns="34289" rIns="34289" anchor="ctr"/>
          <a:lstStyle/>
          <a:p>
            <a:pPr algn="ctr">
              <a:defRPr sz="1000">
                <a:solidFill>
                  <a:srgbClr val="FFFFFF"/>
                </a:solidFill>
                <a:latin typeface="Source Sans Pro Regular"/>
                <a:ea typeface="Source Sans Pro Regular"/>
                <a:cs typeface="Source Sans Pro Regular"/>
                <a:sym typeface="Source Sans Pro Regular"/>
              </a:defRPr>
            </a:pPr>
            <a:endParaRPr sz="750"/>
          </a:p>
        </p:txBody>
      </p:sp>
      <p:pic>
        <p:nvPicPr>
          <p:cNvPr id="178" name="Image" descr="Image"/>
          <p:cNvPicPr>
            <a:picLocks noChangeAspect="1"/>
          </p:cNvPicPr>
          <p:nvPr/>
        </p:nvPicPr>
        <p:blipFill>
          <a:blip r:embed="rId2"/>
          <a:stretch>
            <a:fillRect/>
          </a:stretch>
        </p:blipFill>
        <p:spPr>
          <a:xfrm>
            <a:off x="-7173" y="-17065"/>
            <a:ext cx="3848730" cy="655776"/>
          </a:xfrm>
          <a:prstGeom prst="rect">
            <a:avLst/>
          </a:prstGeom>
          <a:ln w="12700">
            <a:miter lim="400000"/>
          </a:ln>
        </p:spPr>
      </p:pic>
      <p:sp>
        <p:nvSpPr>
          <p:cNvPr id="1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82"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83"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184" name="TextBox 4"/>
          <p:cNvSpPr txBox="1"/>
          <p:nvPr/>
        </p:nvSpPr>
        <p:spPr>
          <a:xfrm>
            <a:off x="1200" y="102018"/>
            <a:ext cx="5013150"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lang="fr-FR" sz="2200" b="1" dirty="0"/>
              <a:t>Clause de non-responsabilité</a:t>
            </a:r>
            <a:endParaRPr sz="2200" b="1" dirty="0"/>
          </a:p>
        </p:txBody>
      </p:sp>
      <p:sp>
        <p:nvSpPr>
          <p:cNvPr id="186" name="Body Level One…"/>
          <p:cNvSpPr txBox="1">
            <a:spLocks noGrp="1"/>
          </p:cNvSpPr>
          <p:nvPr>
            <p:ph type="body" idx="1"/>
          </p:nvPr>
        </p:nvSpPr>
        <p:spPr>
          <a:xfrm>
            <a:off x="598081" y="842963"/>
            <a:ext cx="7837817"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2E07F81-A504-05F2-B1C1-6C39CD16A645}"/>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3143BF70-5C2B-4CBA-829A-0C5332176E7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FA9DFC42-6DD4-42B0-9A36-80C84121523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3" name="Image" descr="Image"/>
          <p:cNvPicPr>
            <a:picLocks noChangeAspect="1"/>
          </p:cNvPicPr>
          <p:nvPr/>
        </p:nvPicPr>
        <p:blipFill>
          <a:blip r:embed="rId2"/>
          <a:stretch>
            <a:fillRect/>
          </a:stretch>
        </p:blipFill>
        <p:spPr>
          <a:xfrm>
            <a:off x="-14094" y="-35795"/>
            <a:ext cx="3848729" cy="655777"/>
          </a:xfrm>
          <a:prstGeom prst="rect">
            <a:avLst/>
          </a:prstGeom>
          <a:ln w="12700">
            <a:miter lim="400000"/>
          </a:ln>
        </p:spPr>
      </p:pic>
      <p:sp>
        <p:nvSpPr>
          <p:cNvPr id="1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7"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98"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199" name="Rectangle 2"/>
          <p:cNvSpPr txBox="1"/>
          <p:nvPr/>
        </p:nvSpPr>
        <p:spPr>
          <a:xfrm>
            <a:off x="161880" y="-7627"/>
            <a:ext cx="610362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Learning objectives</a:t>
            </a:r>
          </a:p>
        </p:txBody>
      </p:sp>
      <p:sp>
        <p:nvSpPr>
          <p:cNvPr id="200" name="Body Level One…"/>
          <p:cNvSpPr txBox="1">
            <a:spLocks noGrp="1"/>
          </p:cNvSpPr>
          <p:nvPr>
            <p:ph type="body" idx="1"/>
          </p:nvPr>
        </p:nvSpPr>
        <p:spPr>
          <a:xfrm>
            <a:off x="1655956" y="860999"/>
            <a:ext cx="5936255"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F50FD05-8679-65DC-DB6F-EC537065AD19}"/>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1" name="Picture 10" descr="A picture containing text, font, graphics, screenshot&#10;&#10;Description automatically generated">
            <a:extLst>
              <a:ext uri="{FF2B5EF4-FFF2-40B4-BE49-F238E27FC236}">
                <a16:creationId xmlns:a16="http://schemas.microsoft.com/office/drawing/2014/main" id="{841829CA-1257-4446-B14B-6A9EE80C5E7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0E86BFDF-BCA8-484C-9B3C-240022AC726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4094" y="-35795"/>
            <a:ext cx="3848729" cy="655777"/>
          </a:xfrm>
          <a:prstGeom prst="rect">
            <a:avLst/>
          </a:prstGeom>
          <a:ln w="12700">
            <a:miter lim="400000"/>
          </a:ln>
        </p:spPr>
      </p:pic>
      <p:sp>
        <p:nvSpPr>
          <p:cNvPr id="2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1"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12"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213" name="Title Text"/>
          <p:cNvSpPr txBox="1">
            <a:spLocks noGrp="1"/>
          </p:cNvSpPr>
          <p:nvPr>
            <p:ph type="title"/>
          </p:nvPr>
        </p:nvSpPr>
        <p:spPr>
          <a:xfrm>
            <a:off x="190009" y="-30963"/>
            <a:ext cx="2678907" cy="646113"/>
          </a:xfrm>
          <a:prstGeom prst="rect">
            <a:avLst/>
          </a:prstGeom>
        </p:spPr>
        <p:txBody>
          <a:bodyPr/>
          <a:lstStyle/>
          <a:p>
            <a:r>
              <a:t>Title Text</a:t>
            </a:r>
          </a:p>
        </p:txBody>
      </p:sp>
      <p:sp>
        <p:nvSpPr>
          <p:cNvPr id="214" name="Body Level One…"/>
          <p:cNvSpPr txBox="1">
            <a:spLocks noGrp="1"/>
          </p:cNvSpPr>
          <p:nvPr>
            <p:ph type="body" idx="1"/>
          </p:nvPr>
        </p:nvSpPr>
        <p:spPr>
          <a:xfrm>
            <a:off x="1828800" y="1247001"/>
            <a:ext cx="604396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771EE7A-E9AB-AC03-91B9-C25148C9A07F}"/>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1" name="Picture 10" descr="A picture containing text, font, graphics, screenshot&#10;&#10;Description automatically generated">
            <a:extLst>
              <a:ext uri="{FF2B5EF4-FFF2-40B4-BE49-F238E27FC236}">
                <a16:creationId xmlns:a16="http://schemas.microsoft.com/office/drawing/2014/main" id="{4A480BE8-A0B2-44F7-99E9-4A1AAC13118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2F956AB5-B8B9-4EBF-81AC-0F3FD1263EF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4094" y="-35795"/>
            <a:ext cx="3848729" cy="655777"/>
          </a:xfrm>
          <a:prstGeom prst="rect">
            <a:avLst/>
          </a:prstGeom>
          <a:ln w="12700">
            <a:miter lim="400000"/>
          </a:ln>
        </p:spPr>
      </p:pic>
      <p:sp>
        <p:nvSpPr>
          <p:cNvPr id="2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5"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26"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227" name="Outline"/>
          <p:cNvSpPr txBox="1">
            <a:spLocks noGrp="1"/>
          </p:cNvSpPr>
          <p:nvPr>
            <p:ph type="title" hasCustomPrompt="1"/>
          </p:nvPr>
        </p:nvSpPr>
        <p:spPr>
          <a:xfrm>
            <a:off x="196664" y="-30963"/>
            <a:ext cx="2678907" cy="646113"/>
          </a:xfrm>
          <a:prstGeom prst="rect">
            <a:avLst/>
          </a:prstGeom>
        </p:spPr>
        <p:txBody>
          <a:bodyPr/>
          <a:lstStyle/>
          <a:p>
            <a:r>
              <a:t>Outline</a:t>
            </a:r>
          </a:p>
        </p:txBody>
      </p:sp>
      <p:sp>
        <p:nvSpPr>
          <p:cNvPr id="228" name="Body Level One…"/>
          <p:cNvSpPr txBox="1">
            <a:spLocks noGrp="1"/>
          </p:cNvSpPr>
          <p:nvPr>
            <p:ph type="body" idx="1"/>
          </p:nvPr>
        </p:nvSpPr>
        <p:spPr>
          <a:xfrm>
            <a:off x="1784196"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10089E0-43F1-2C74-E971-4C55BD0C0D42}"/>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1" name="Picture 10" descr="A picture containing text, font, graphics, screenshot&#10;&#10;Description automatically generated">
            <a:extLst>
              <a:ext uri="{FF2B5EF4-FFF2-40B4-BE49-F238E27FC236}">
                <a16:creationId xmlns:a16="http://schemas.microsoft.com/office/drawing/2014/main" id="{19B45ECC-1159-4395-8501-DA620F91EE3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348A85A3-9B48-4A02-B2B2-58C0A4051A6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sp>
        <p:nvSpPr>
          <p:cNvPr id="2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9"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40"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241" name="Body Level One…"/>
          <p:cNvSpPr txBox="1">
            <a:spLocks noGrp="1"/>
          </p:cNvSpPr>
          <p:nvPr>
            <p:ph type="body" idx="1"/>
          </p:nvPr>
        </p:nvSpPr>
        <p:spPr>
          <a:xfrm>
            <a:off x="1784196"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701B8CC-2160-8B70-E7AC-E5EF4072B764}"/>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6B45B460-085B-4E3F-8A54-7F8BA0EBB75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54445772-D097-4F72-B92A-F0402545DCF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copy">
    <p:spTree>
      <p:nvGrpSpPr>
        <p:cNvPr id="1" name=""/>
        <p:cNvGrpSpPr/>
        <p:nvPr/>
      </p:nvGrpSpPr>
      <p:grpSpPr>
        <a:xfrm>
          <a:off x="0" y="0"/>
          <a:ext cx="0" cy="0"/>
          <a:chOff x="0" y="0"/>
          <a:chExt cx="0" cy="0"/>
        </a:xfrm>
      </p:grpSpPr>
      <p:pic>
        <p:nvPicPr>
          <p:cNvPr id="248" name="Image" descr="Image"/>
          <p:cNvPicPr>
            <a:picLocks noChangeAspect="1"/>
          </p:cNvPicPr>
          <p:nvPr/>
        </p:nvPicPr>
        <p:blipFill>
          <a:blip r:embed="rId2"/>
          <a:stretch>
            <a:fillRect/>
          </a:stretch>
        </p:blipFill>
        <p:spPr>
          <a:xfrm>
            <a:off x="-20254" y="-11679"/>
            <a:ext cx="5169171" cy="880764"/>
          </a:xfrm>
          <a:prstGeom prst="rect">
            <a:avLst/>
          </a:prstGeom>
          <a:ln w="12700">
            <a:miter lim="400000"/>
          </a:ln>
        </p:spPr>
      </p:pic>
      <p:sp>
        <p:nvSpPr>
          <p:cNvPr id="2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2"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253"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254" name="Body Level One…"/>
          <p:cNvSpPr txBox="1">
            <a:spLocks noGrp="1"/>
          </p:cNvSpPr>
          <p:nvPr>
            <p:ph type="body" idx="1"/>
          </p:nvPr>
        </p:nvSpPr>
        <p:spPr>
          <a:xfrm>
            <a:off x="1784196" y="1247001"/>
            <a:ext cx="6166625"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BE5B67-5B06-825E-419B-C59C4968C783}"/>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580B089E-7C1F-4400-860A-B50F9136485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81778365-4525-423E-BA88-0D7E6D9EFB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2" y="118171"/>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80" y="118171"/>
            <a:ext cx="650036" cy="895041"/>
          </a:xfrm>
          <a:prstGeom prst="rect">
            <a:avLst/>
          </a:prstGeom>
          <a:ln w="12700">
            <a:miter lim="400000"/>
          </a:ln>
        </p:spPr>
      </p:pic>
      <p:sp>
        <p:nvSpPr>
          <p:cNvPr id="194" name="Rectangle 5"/>
          <p:cNvSpPr/>
          <p:nvPr userDrawn="1"/>
        </p:nvSpPr>
        <p:spPr>
          <a:xfrm>
            <a:off x="0" y="-9332"/>
            <a:ext cx="9144000" cy="6199821"/>
          </a:xfrm>
          <a:prstGeom prst="rect">
            <a:avLst/>
          </a:prstGeom>
          <a:solidFill>
            <a:srgbClr val="ECF2F8"/>
          </a:solidFill>
          <a:ln w="12700">
            <a:miter lim="400000"/>
          </a:ln>
        </p:spPr>
        <p:txBody>
          <a:bodyPr lIns="25717" rIns="25717" anchor="ctr"/>
          <a:lstStyle/>
          <a:p>
            <a:pPr algn="ctr">
              <a:defRPr sz="2000">
                <a:latin typeface="+mn-lt"/>
                <a:ea typeface="+mn-ea"/>
                <a:cs typeface="+mn-cs"/>
                <a:sym typeface="Source Sans Pro Regular"/>
              </a:defRPr>
            </a:pPr>
            <a:endParaRPr sz="1125">
              <a:latin typeface="Source Sans Pro Regular"/>
              <a:ea typeface="+mn-ea"/>
              <a:cs typeface="+mn-cs"/>
              <a:sym typeface="Source Sans Pro Regular"/>
            </a:endParaRPr>
          </a:p>
        </p:txBody>
      </p:sp>
      <p:pic>
        <p:nvPicPr>
          <p:cNvPr id="195" name="Picture 3" descr="Picture 3"/>
          <p:cNvPicPr>
            <a:picLocks noChangeAspect="1"/>
          </p:cNvPicPr>
          <p:nvPr/>
        </p:nvPicPr>
        <p:blipFill>
          <a:blip r:embed="rId3"/>
          <a:stretch>
            <a:fillRect/>
          </a:stretch>
        </p:blipFill>
        <p:spPr>
          <a:xfrm>
            <a:off x="-6856" y="2"/>
            <a:ext cx="4734305" cy="641533"/>
          </a:xfrm>
          <a:prstGeom prst="rect">
            <a:avLst/>
          </a:prstGeom>
          <a:ln w="12700">
            <a:miter lim="400000"/>
          </a:ln>
        </p:spPr>
      </p:pic>
      <p:sp>
        <p:nvSpPr>
          <p:cNvPr id="196" name="TextBox 4"/>
          <p:cNvSpPr txBox="1"/>
          <p:nvPr/>
        </p:nvSpPr>
        <p:spPr>
          <a:xfrm>
            <a:off x="636527" y="-618316"/>
            <a:ext cx="1970881" cy="3416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7" rIns="25717">
            <a:spAutoFit/>
          </a:bodyPr>
          <a:lstStyle>
            <a:lvl1pPr defTabSz="289320">
              <a:lnSpc>
                <a:spcPct val="90000"/>
              </a:lnSpc>
            </a:lvl1pPr>
          </a:lstStyle>
          <a:p>
            <a:endParaRPr sz="1800" dirty="0"/>
          </a:p>
        </p:txBody>
      </p:sp>
      <p:sp>
        <p:nvSpPr>
          <p:cNvPr id="198" name="Body Level One…"/>
          <p:cNvSpPr txBox="1">
            <a:spLocks noGrp="1"/>
          </p:cNvSpPr>
          <p:nvPr>
            <p:ph type="body" idx="1"/>
          </p:nvPr>
        </p:nvSpPr>
        <p:spPr>
          <a:xfrm>
            <a:off x="598083" y="842966"/>
            <a:ext cx="7837817" cy="5206965"/>
          </a:xfrm>
          <a:prstGeom prst="rect">
            <a:avLst/>
          </a:prstGeom>
        </p:spPr>
        <p:txBody>
          <a:bodyPr/>
          <a:lstStyle>
            <a:lvl1pPr>
              <a:defRPr sz="1125"/>
            </a:lvl1pPr>
            <a:lvl2pPr>
              <a:defRPr sz="1125"/>
            </a:lvl2pPr>
            <a:lvl3pPr>
              <a:defRPr sz="1125"/>
            </a:lvl3pPr>
            <a:lvl4pPr>
              <a:defRPr sz="1125"/>
            </a:lvl4pPr>
            <a:lvl5pPr>
              <a:defRPr sz="1125"/>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Rectangle 1"/>
          <p:cNvSpPr/>
          <p:nvPr userDrawn="1"/>
        </p:nvSpPr>
        <p:spPr>
          <a:xfrm>
            <a:off x="15416" y="15116"/>
            <a:ext cx="4395218" cy="461665"/>
          </a:xfrm>
          <a:prstGeom prst="rect">
            <a:avLst/>
          </a:prstGeom>
        </p:spPr>
        <p:txBody>
          <a:bodyPr wrap="square">
            <a:spAutoFit/>
          </a:bodyPr>
          <a:lstStyle/>
          <a:p>
            <a:r>
              <a:rPr lang="fr-FR" sz="2400" b="1" dirty="0">
                <a:solidFill>
                  <a:srgbClr val="FFFFFF"/>
                </a:solidFill>
                <a:latin typeface="Source Sans Pro Regular"/>
              </a:rPr>
              <a:t>Clause de non-responsabilité</a:t>
            </a:r>
            <a:endParaRPr lang="hu-HU" sz="2400" b="1" dirty="0">
              <a:solidFill>
                <a:srgbClr val="FFFFFF"/>
              </a:solidFill>
              <a:latin typeface="Source Sans Pro Regular"/>
            </a:endParaRPr>
          </a:p>
        </p:txBody>
      </p:sp>
      <p:sp>
        <p:nvSpPr>
          <p:cNvPr id="14" name="Subtitle 2"/>
          <p:cNvSpPr txBox="1"/>
          <p:nvPr userDrawn="1"/>
        </p:nvSpPr>
        <p:spPr>
          <a:xfrm>
            <a:off x="2244090" y="6176962"/>
            <a:ext cx="4198620" cy="204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ctr">
              <a:spcBef>
                <a:spcPts val="300"/>
              </a:spcBef>
              <a:defRPr sz="1300">
                <a:solidFill>
                  <a:srgbClr val="FFFFFF"/>
                </a:solidFill>
                <a:latin typeface="+mn-lt"/>
                <a:ea typeface="+mn-ea"/>
                <a:cs typeface="+mn-cs"/>
                <a:sym typeface="Source Sans Pro Regular"/>
              </a:defRPr>
            </a:lvl1pPr>
          </a:lstStyle>
          <a:p>
            <a:r>
              <a:rPr sz="731"/>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4"/>
            <a:ext cx="170559" cy="187615"/>
          </a:xfrm>
          <a:prstGeom prst="rect">
            <a:avLst/>
          </a:prstGeom>
          <a:ln w="12700">
            <a:miter lim="400000"/>
          </a:ln>
        </p:spPr>
        <p:txBody>
          <a:bodyPr wrap="none" lIns="25717" rIns="25717">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619" smtClean="0">
                <a:solidFill>
                  <a:srgbClr val="A7A7A7">
                    <a:lumMod val="75000"/>
                  </a:srgbClr>
                </a:solidFill>
              </a:rPr>
              <a:pPr/>
              <a:t>‹#›</a:t>
            </a:fld>
            <a:endParaRPr lang="hu-HU" sz="619" dirty="0">
              <a:solidFill>
                <a:srgbClr val="A7A7A7">
                  <a:lumMod val="75000"/>
                </a:srgb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6046470" y="6618083"/>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506" dirty="0"/>
              <a:t>A</a:t>
            </a:r>
            <a:r>
              <a:rPr lang="fr-FR" sz="506" dirty="0"/>
              <a:t>2</a:t>
            </a:r>
            <a:r>
              <a:rPr sz="506" dirty="0"/>
              <a:t>.1</a:t>
            </a:r>
            <a:r>
              <a:rPr lang="fr-FR" sz="506" dirty="0"/>
              <a:t> RRT _Composition_Roles</a:t>
            </a:r>
            <a:endParaRPr sz="506" dirty="0"/>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70" y="6472255"/>
            <a:ext cx="284606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506" dirty="0"/>
              <a:t>Kit de formation avancée des EIR</a:t>
            </a:r>
          </a:p>
        </p:txBody>
      </p:sp>
      <p:pic>
        <p:nvPicPr>
          <p:cNvPr id="15" name="Picture 14" descr="A picture containing text, font, graphics, screenshot&#10;&#10;Description automatically generated">
            <a:extLst>
              <a:ext uri="{FF2B5EF4-FFF2-40B4-BE49-F238E27FC236}">
                <a16:creationId xmlns:a16="http://schemas.microsoft.com/office/drawing/2014/main" id="{954A6B1F-B588-41E4-A4F4-31FE63A80F5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789D1892-095F-4436-9CA0-63985C0BBD0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extLst>
      <p:ext uri="{BB962C8B-B14F-4D97-AF65-F5344CB8AC3E}">
        <p14:creationId xmlns:p14="http://schemas.microsoft.com/office/powerpoint/2010/main" val="68272803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39"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40" name="Click to edit Subtitle"/>
          <p:cNvSpPr txBox="1">
            <a:spLocks noGrp="1"/>
          </p:cNvSpPr>
          <p:nvPr>
            <p:ph type="title" hasCustomPrompt="1"/>
          </p:nvPr>
        </p:nvSpPr>
        <p:spPr>
          <a:xfrm>
            <a:off x="143074" y="0"/>
            <a:ext cx="4681450" cy="645664"/>
          </a:xfrm>
          <a:prstGeom prst="rect">
            <a:avLst/>
          </a:prstGeom>
        </p:spPr>
        <p:txBody>
          <a:bodyPr/>
          <a:lstStyle/>
          <a:p>
            <a:r>
              <a:t>Click to edit Subtitle</a:t>
            </a:r>
          </a:p>
        </p:txBody>
      </p:sp>
      <p:sp>
        <p:nvSpPr>
          <p:cNvPr id="41" name="Body Level One…"/>
          <p:cNvSpPr txBox="1">
            <a:spLocks noGrp="1"/>
          </p:cNvSpPr>
          <p:nvPr>
            <p:ph type="body" idx="1"/>
          </p:nvPr>
        </p:nvSpPr>
        <p:spPr>
          <a:xfrm>
            <a:off x="486440" y="1247001"/>
            <a:ext cx="83578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7884161-004E-3049-1C4F-3F1D21703D95}"/>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D8E9174C-4BC0-42EC-9BC6-7442CC064B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C6858BB8-5677-4BF7-A828-8501BD25B2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1"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52"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53" name="Click to edit Subtitle"/>
          <p:cNvSpPr txBox="1">
            <a:spLocks noGrp="1"/>
          </p:cNvSpPr>
          <p:nvPr>
            <p:ph type="title" hasCustomPrompt="1"/>
          </p:nvPr>
        </p:nvSpPr>
        <p:spPr>
          <a:xfrm>
            <a:off x="143074" y="801825"/>
            <a:ext cx="4157955" cy="645665"/>
          </a:xfrm>
          <a:prstGeom prst="rect">
            <a:avLst/>
          </a:prstGeom>
        </p:spPr>
        <p:txBody>
          <a:bodyPr/>
          <a:lstStyle>
            <a:lvl1pPr>
              <a:defRPr sz="2100">
                <a:solidFill>
                  <a:srgbClr val="A2010C"/>
                </a:solidFill>
              </a:defRPr>
            </a:lvl1pPr>
          </a:lstStyle>
          <a:p>
            <a:r>
              <a:t>Click to edit Subtitle</a:t>
            </a:r>
          </a:p>
        </p:txBody>
      </p:sp>
      <p:sp>
        <p:nvSpPr>
          <p:cNvPr id="54" name="Body Level One…"/>
          <p:cNvSpPr txBox="1">
            <a:spLocks noGrp="1"/>
          </p:cNvSpPr>
          <p:nvPr>
            <p:ph type="body" idx="1"/>
          </p:nvPr>
        </p:nvSpPr>
        <p:spPr>
          <a:xfrm>
            <a:off x="1304692" y="1584251"/>
            <a:ext cx="6512314"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177364" y="-1"/>
            <a:ext cx="4612870"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56" name="Title 1"/>
          <p:cNvSpPr txBox="1"/>
          <p:nvPr/>
        </p:nvSpPr>
        <p:spPr>
          <a:xfrm>
            <a:off x="177364" y="87780"/>
            <a:ext cx="4612870"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Click to edit Subtitle</a:t>
            </a:r>
          </a:p>
        </p:txBody>
      </p:sp>
      <p:sp>
        <p:nvSpPr>
          <p:cNvPr id="2" name="Slide Number">
            <a:extLst>
              <a:ext uri="{FF2B5EF4-FFF2-40B4-BE49-F238E27FC236}">
                <a16:creationId xmlns:a16="http://schemas.microsoft.com/office/drawing/2014/main" id="{23BE1820-D3C7-219D-EC36-F21612AC45FA}"/>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2" name="Picture 11" descr="A picture containing text, font, graphics, screenshot&#10;&#10;Description automatically generated">
            <a:extLst>
              <a:ext uri="{FF2B5EF4-FFF2-40B4-BE49-F238E27FC236}">
                <a16:creationId xmlns:a16="http://schemas.microsoft.com/office/drawing/2014/main" id="{25305F56-703E-4F9D-AB67-743C8BDB0BF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EC4A7D9E-2227-4DC2-8A67-7A5FE3F5F2F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7"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68"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69"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70" name="Title Text"/>
          <p:cNvSpPr txBox="1">
            <a:spLocks noGrp="1"/>
          </p:cNvSpPr>
          <p:nvPr>
            <p:ph type="title"/>
          </p:nvPr>
        </p:nvSpPr>
        <p:spPr>
          <a:xfrm>
            <a:off x="175438" y="843589"/>
            <a:ext cx="2448146" cy="1932378"/>
          </a:xfrm>
          <a:prstGeom prst="rect">
            <a:avLst/>
          </a:prstGeom>
        </p:spPr>
        <p:txBody>
          <a:bodyPr/>
          <a:lstStyle/>
          <a:p>
            <a:r>
              <a:t>Title Text</a:t>
            </a:r>
          </a:p>
        </p:txBody>
      </p:sp>
      <p:sp>
        <p:nvSpPr>
          <p:cNvPr id="71"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Rounded Rectangle 7"/>
          <p:cNvSpPr/>
          <p:nvPr/>
        </p:nvSpPr>
        <p:spPr>
          <a:xfrm flipV="1">
            <a:off x="291752" y="1484783"/>
            <a:ext cx="1991279" cy="86916"/>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sp>
        <p:nvSpPr>
          <p:cNvPr id="2" name="Slide Number">
            <a:extLst>
              <a:ext uri="{FF2B5EF4-FFF2-40B4-BE49-F238E27FC236}">
                <a16:creationId xmlns:a16="http://schemas.microsoft.com/office/drawing/2014/main" id="{17B89B95-93E4-60C4-FE91-48F1029A8388}"/>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BFF6F9A6-B336-4FA7-8663-B8A14F4F33C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A2E8E7B3-7F26-48E1-A8E1-558DD326639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9"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3"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84"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85" name="TextBox 4"/>
          <p:cNvSpPr txBox="1"/>
          <p:nvPr/>
        </p:nvSpPr>
        <p:spPr>
          <a:xfrm>
            <a:off x="302596" y="669121"/>
            <a:ext cx="25167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Key messages</a:t>
            </a:r>
          </a:p>
        </p:txBody>
      </p:sp>
      <p:sp>
        <p:nvSpPr>
          <p:cNvPr id="86" name="Rounded Rectangle 5"/>
          <p:cNvSpPr/>
          <p:nvPr/>
        </p:nvSpPr>
        <p:spPr>
          <a:xfrm flipV="1">
            <a:off x="291750" y="1332433"/>
            <a:ext cx="199128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87"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88"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EFECC8F-7E6F-C1CD-2592-206E3156D759}"/>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13DF8388-104E-4464-A743-963B5C323C7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A7D87FEC-5022-4163-8D6F-140A0E23C7C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5"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9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9"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00"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101" name="Rounded Rectangle 4"/>
          <p:cNvSpPr/>
          <p:nvPr/>
        </p:nvSpPr>
        <p:spPr>
          <a:xfrm flipV="1">
            <a:off x="291750" y="1779937"/>
            <a:ext cx="199128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102" name="TextBox 5"/>
          <p:cNvSpPr txBox="1"/>
          <p:nvPr/>
        </p:nvSpPr>
        <p:spPr>
          <a:xfrm>
            <a:off x="302596" y="668221"/>
            <a:ext cx="2102270"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References and guidelines</a:t>
            </a:r>
          </a:p>
        </p:txBody>
      </p:sp>
      <p:sp>
        <p:nvSpPr>
          <p:cNvPr id="103"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104" name="Title Text"/>
          <p:cNvSpPr txBox="1">
            <a:spLocks noGrp="1"/>
          </p:cNvSpPr>
          <p:nvPr>
            <p:ph type="title"/>
          </p:nvPr>
        </p:nvSpPr>
        <p:spPr>
          <a:xfrm>
            <a:off x="109455" y="4125633"/>
            <a:ext cx="2706808" cy="645664"/>
          </a:xfrm>
          <a:prstGeom prst="rect">
            <a:avLst/>
          </a:prstGeom>
        </p:spPr>
        <p:txBody>
          <a:bodyPr/>
          <a:lstStyle>
            <a:lvl1pPr>
              <a:defRPr sz="825">
                <a:solidFill>
                  <a:srgbClr val="A2010C"/>
                </a:solidFill>
                <a:latin typeface="Source Sans Pro Regular"/>
                <a:ea typeface="Source Sans Pro Regular"/>
                <a:cs typeface="Source Sans Pro Regular"/>
                <a:sym typeface="Source Sans Pro Regular"/>
              </a:defRPr>
            </a:lvl1pPr>
          </a:lstStyle>
          <a:p>
            <a:r>
              <a:t>Title Text</a:t>
            </a:r>
          </a:p>
        </p:txBody>
      </p:sp>
      <p:sp>
        <p:nvSpPr>
          <p:cNvPr id="105"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C4BBF7C-978F-190B-9EB7-9F05D2D2E16F}"/>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82326D28-FC3C-46BA-B4A4-A0DA8934797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0FB0ED75-F4CB-4FF2-AE58-80B7AFFEEEE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2"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6"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17"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118" name="Rounded Rectangle 4"/>
          <p:cNvSpPr/>
          <p:nvPr/>
        </p:nvSpPr>
        <p:spPr>
          <a:xfrm flipV="1">
            <a:off x="291747" y="2237880"/>
            <a:ext cx="1521813" cy="8622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119" name="TextBox 6"/>
          <p:cNvSpPr txBox="1"/>
          <p:nvPr/>
        </p:nvSpPr>
        <p:spPr>
          <a:xfrm>
            <a:off x="302596" y="668221"/>
            <a:ext cx="2102270"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Additional learning resources</a:t>
            </a:r>
          </a:p>
        </p:txBody>
      </p:sp>
      <p:sp>
        <p:nvSpPr>
          <p:cNvPr id="120"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121"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9142B66-7989-BB7E-E526-80F4A1391833}"/>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04D8D3EF-B37B-442B-99A3-9710F5CDAE3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AAC3F8AB-B80D-4B6F-B400-EB181569B5E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8"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sp>
        <p:nvSpPr>
          <p:cNvPr id="1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2"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133"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134" name="Rounded Rectangle 4"/>
          <p:cNvSpPr/>
          <p:nvPr/>
        </p:nvSpPr>
        <p:spPr>
          <a:xfrm flipV="1">
            <a:off x="291747" y="1332432"/>
            <a:ext cx="1559913" cy="10013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135" name="TextBox 6"/>
          <p:cNvSpPr txBox="1"/>
          <p:nvPr/>
        </p:nvSpPr>
        <p:spPr>
          <a:xfrm>
            <a:off x="302596" y="668216"/>
            <a:ext cx="172051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Questions?</a:t>
            </a:r>
          </a:p>
        </p:txBody>
      </p:sp>
      <p:sp>
        <p:nvSpPr>
          <p:cNvPr id="136"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137" name="Body Level One…"/>
          <p:cNvSpPr txBox="1">
            <a:spLocks noGrp="1"/>
          </p:cNvSpPr>
          <p:nvPr>
            <p:ph type="body" idx="1"/>
          </p:nvPr>
        </p:nvSpPr>
        <p:spPr>
          <a:xfrm>
            <a:off x="3205162" y="842962"/>
            <a:ext cx="5647136"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D0EE6A3-032F-B3FE-AAF9-78CFC7B567F5}"/>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D7EEE142-FF2A-4750-9E4E-9795095D12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1641" y="120692"/>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AC036AB5-6498-41CE-96A6-5D9AC249AF9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85CBB671-FC69-FFD7-6965-37B5A41C61DA}"/>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1421" y="-14824"/>
            <a:ext cx="9379064" cy="6126364"/>
          </a:xfrm>
          <a:prstGeom prst="rect">
            <a:avLst/>
          </a:prstGeom>
          <a:ln w="12700">
            <a:miter lim="400000"/>
          </a:ln>
        </p:spPr>
      </p:pic>
      <p:sp>
        <p:nvSpPr>
          <p:cNvPr id="5" name="Slide Number"/>
          <p:cNvSpPr txBox="1">
            <a:spLocks noGrp="1"/>
          </p:cNvSpPr>
          <p:nvPr>
            <p:ph type="sldNum" sz="quarter" idx="2"/>
          </p:nvPr>
        </p:nvSpPr>
        <p:spPr>
          <a:xfrm>
            <a:off x="8610600" y="6330332"/>
            <a:ext cx="297515" cy="253916"/>
          </a:xfrm>
          <a:prstGeom prst="rect">
            <a:avLst/>
          </a:prstGeom>
          <a:ln w="12700">
            <a:miter lim="400000"/>
          </a:ln>
        </p:spPr>
        <p:txBody>
          <a:bodyPr wrap="none" lIns="45719" rIns="45719">
            <a:spAutoFit/>
          </a:bodyPr>
          <a:lstStyle>
            <a:lvl1pPr>
              <a:defRPr sz="1050">
                <a:solidFill>
                  <a:srgbClr val="FFFFFF"/>
                </a:solidFill>
                <a:latin typeface="Source Sans Pro Regular"/>
                <a:ea typeface="Source Sans Pro Regular"/>
                <a:cs typeface="Source Sans Pro Regular"/>
                <a:sym typeface="Source Sans Pro Regular"/>
              </a:defRPr>
            </a:lvl1pPr>
          </a:lstStyle>
          <a:p>
            <a:fld id="{86CB4B4D-7CA3-9044-876B-883B54F8677D}" type="slidenum">
              <a:t>‹#›</a:t>
            </a:fld>
            <a:endParaRPr/>
          </a:p>
        </p:txBody>
      </p:sp>
      <p:sp>
        <p:nvSpPr>
          <p:cNvPr id="6" name="Subtitle 5"/>
          <p:cNvSpPr txBox="1"/>
          <p:nvPr/>
        </p:nvSpPr>
        <p:spPr>
          <a:xfrm>
            <a:off x="6064452" y="6506678"/>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rPr sz="675"/>
              <a:t>Rapid Response Teams Advanced Training Package</a:t>
            </a:r>
          </a:p>
        </p:txBody>
      </p:sp>
      <p:sp>
        <p:nvSpPr>
          <p:cNvPr id="7" name="Subtitle 5"/>
          <p:cNvSpPr txBox="1"/>
          <p:nvPr/>
        </p:nvSpPr>
        <p:spPr>
          <a:xfrm>
            <a:off x="6064452" y="6649260"/>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675"/>
              <a:t>A4.1 SITREP &amp; IR</a:t>
            </a:r>
          </a:p>
        </p:txBody>
      </p:sp>
      <p:sp>
        <p:nvSpPr>
          <p:cNvPr id="8"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9" name="TextBox 5"/>
          <p:cNvSpPr txBox="1"/>
          <p:nvPr/>
        </p:nvSpPr>
        <p:spPr>
          <a:xfrm>
            <a:off x="3300136" y="2325452"/>
            <a:ext cx="2791127"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dirty="0"/>
              <a:t>Thank you</a:t>
            </a:r>
          </a:p>
        </p:txBody>
      </p:sp>
      <p:sp>
        <p:nvSpPr>
          <p:cNvPr id="10"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69E1F081-79E3-AA22-25D9-6F127EB213B5}"/>
              </a:ext>
            </a:extLst>
          </p:cNvPr>
          <p:cNvSpPr txBox="1">
            <a:spLocks/>
          </p:cNvSpPr>
          <p:nvPr userDrawn="1"/>
        </p:nvSpPr>
        <p:spPr>
          <a:xfrm>
            <a:off x="8856514" y="6586873"/>
            <a:ext cx="261503"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solidFill>
                  <a:schemeClr val="tx2">
                    <a:lumMod val="50000"/>
                  </a:schemeClr>
                </a:solidFill>
                <a:latin typeface="+mj-lt"/>
              </a:rPr>
              <a:pPr/>
              <a:t>‹#›</a:t>
            </a:fld>
            <a:endParaRPr lang="hu-HU" sz="825" dirty="0">
              <a:solidFill>
                <a:schemeClr val="tx2">
                  <a:lumMod val="50000"/>
                </a:schemeClr>
              </a:solidFill>
              <a:latin typeface="+mj-lt"/>
            </a:endParaRPr>
          </a:p>
        </p:txBody>
      </p:sp>
      <p:pic>
        <p:nvPicPr>
          <p:cNvPr id="13" name="Picture 12" descr="A picture containing text, font, graphics, logo&#10;&#10;Description automatically generated">
            <a:extLst>
              <a:ext uri="{FF2B5EF4-FFF2-40B4-BE49-F238E27FC236}">
                <a16:creationId xmlns:a16="http://schemas.microsoft.com/office/drawing/2014/main" id="{0833F9E0-F951-4CDC-8C4F-420A814D063C}"/>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8078493" y="164102"/>
            <a:ext cx="917916" cy="822960"/>
          </a:xfrm>
          <a:prstGeom prst="rect">
            <a:avLst/>
          </a:prstGeom>
          <a:ln>
            <a:noFill/>
          </a:ln>
        </p:spPr>
      </p:pic>
      <p:pic>
        <p:nvPicPr>
          <p:cNvPr id="14" name="Picture 13" descr="A logo of the united nations organization&#10;&#10;Description automatically generated with low confidence">
            <a:extLst>
              <a:ext uri="{FF2B5EF4-FFF2-40B4-BE49-F238E27FC236}">
                <a16:creationId xmlns:a16="http://schemas.microsoft.com/office/drawing/2014/main" id="{739A1AB0-DBE3-4D58-9602-BB2BB3C76275}"/>
              </a:ext>
            </a:extLst>
          </p:cNvPr>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101960" y="6143026"/>
            <a:ext cx="1013656" cy="67035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768" r:id="rId18"/>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1pPr>
      <a:lvl2pPr marL="0" marR="0" indent="3429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2pPr>
      <a:lvl3pPr marL="0" marR="0" indent="6858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3pPr>
      <a:lvl4pPr marL="0" marR="0" indent="10287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4pPr>
      <a:lvl5pPr marL="0" marR="0" indent="13716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5pPr>
      <a:lvl6pPr marL="0" marR="0" indent="17145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6pPr>
      <a:lvl7pPr marL="0" marR="0" indent="20574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7pPr>
      <a:lvl8pPr marL="0" marR="0" indent="24003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8pPr>
      <a:lvl9pPr marL="0" marR="0" indent="27432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lide Number Placeholder 5"/>
          <p:cNvSpPr txBox="1">
            <a:spLocks noGrp="1"/>
          </p:cNvSpPr>
          <p:nvPr>
            <p:ph type="sldNum" sz="quarter" idx="2"/>
          </p:nvPr>
        </p:nvSpPr>
        <p:spPr>
          <a:xfrm>
            <a:off x="8610601" y="5604999"/>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a:t>
            </a:fld>
            <a:endParaRPr/>
          </a:p>
        </p:txBody>
      </p:sp>
      <p:sp>
        <p:nvSpPr>
          <p:cNvPr id="264" name="Text Placeholder 3"/>
          <p:cNvSpPr txBox="1">
            <a:spLocks noGrp="1"/>
          </p:cNvSpPr>
          <p:nvPr>
            <p:ph type="body" sz="quarter" idx="1"/>
          </p:nvPr>
        </p:nvSpPr>
        <p:spPr>
          <a:xfrm>
            <a:off x="4301969" y="3665892"/>
            <a:ext cx="2479934" cy="379481"/>
          </a:xfrm>
          <a:prstGeom prst="rect">
            <a:avLst/>
          </a:prstGeom>
        </p:spPr>
        <p:txBody>
          <a:bodyPr lIns="45719" tIns="45720" rIns="45719" bIns="45720" anchor="t">
            <a:normAutofit fontScale="92500" lnSpcReduction="20000"/>
          </a:bodyPr>
          <a:lstStyle>
            <a:lvl1pPr marL="0" indent="0" defTabSz="243030">
              <a:spcBef>
                <a:spcPts val="200"/>
              </a:spcBef>
              <a:buSzTx/>
              <a:buNone/>
              <a:defRPr sz="2688">
                <a:solidFill>
                  <a:srgbClr val="002060"/>
                </a:solidFill>
              </a:defRPr>
            </a:lvl1pPr>
          </a:lstStyle>
          <a:p>
            <a:r>
              <a:rPr lang="fr-FR" sz="2650" b="1" dirty="0"/>
              <a:t>Durée</a:t>
            </a:r>
            <a:r>
              <a:rPr sz="2650" b="1" dirty="0"/>
              <a:t>: 60’</a:t>
            </a:r>
            <a:endParaRPr lang="fr-FR" sz="2650" b="1" dirty="0"/>
          </a:p>
        </p:txBody>
      </p:sp>
      <p:sp>
        <p:nvSpPr>
          <p:cNvPr id="265" name="Title 2"/>
          <p:cNvSpPr txBox="1">
            <a:spLocks noGrp="1"/>
          </p:cNvSpPr>
          <p:nvPr>
            <p:ph type="title"/>
          </p:nvPr>
        </p:nvSpPr>
        <p:spPr>
          <a:xfrm>
            <a:off x="386840" y="1733058"/>
            <a:ext cx="3942003" cy="1807708"/>
          </a:xfrm>
          <a:prstGeom prst="rect">
            <a:avLst/>
          </a:prstGeom>
        </p:spPr>
        <p:txBody>
          <a:bodyPr lIns="45719" tIns="45720" rIns="45719" bIns="45720" anchor="ctr">
            <a:noAutofit/>
          </a:bodyPr>
          <a:lstStyle>
            <a:lvl1pPr defTabSz="280642">
              <a:defRPr sz="3104"/>
            </a:lvl1pPr>
          </a:lstStyle>
          <a:p>
            <a:r>
              <a:rPr lang="fr" sz="3200" b="1" dirty="0"/>
              <a:t>Principaux documents à livrer par les EIR : rapport de situation </a:t>
            </a:r>
            <a:br>
              <a:rPr lang="fr" sz="3200" b="1" dirty="0"/>
            </a:br>
            <a:r>
              <a:rPr lang="fr" sz="3200" b="1" dirty="0"/>
              <a:t>et rapport d’investigation</a:t>
            </a:r>
            <a:endParaRPr lang="en-US" sz="3200" dirty="0"/>
          </a:p>
          <a:p>
            <a:endParaRPr lang="fr-FR" sz="3200" b="1" dirty="0"/>
          </a:p>
        </p:txBody>
      </p:sp>
      <p:sp>
        <p:nvSpPr>
          <p:cNvPr id="266" name="TextBox 7"/>
          <p:cNvSpPr txBox="1"/>
          <p:nvPr/>
        </p:nvSpPr>
        <p:spPr>
          <a:xfrm>
            <a:off x="388348" y="548680"/>
            <a:ext cx="454283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4400">
                <a:solidFill>
                  <a:srgbClr val="FFFFFF"/>
                </a:solidFill>
                <a:latin typeface="Source Sans Pro Bold"/>
                <a:ea typeface="Source Sans Pro Bold"/>
                <a:cs typeface="Source Sans Pro Bold"/>
                <a:sym typeface="Source Sans Pro Bold"/>
              </a:defRPr>
            </a:lvl1pPr>
          </a:lstStyle>
          <a:p>
            <a:r>
              <a:rPr sz="3200" b="1" dirty="0"/>
              <a:t> A4.1 </a:t>
            </a:r>
          </a:p>
        </p:txBody>
      </p:sp>
      <p:sp>
        <p:nvSpPr>
          <p:cNvPr id="267" name="TextBox 10"/>
          <p:cNvSpPr txBox="1"/>
          <p:nvPr/>
        </p:nvSpPr>
        <p:spPr>
          <a:xfrm>
            <a:off x="386840" y="4221088"/>
            <a:ext cx="1750173" cy="2539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lang="fr-FR" sz="1050" dirty="0"/>
              <a:t>Nom de l'orateur</a:t>
            </a:r>
          </a:p>
        </p:txBody>
      </p:sp>
    </p:spTree>
    <p:extLst>
      <p:ext uri="{BB962C8B-B14F-4D97-AF65-F5344CB8AC3E}">
        <p14:creationId xmlns:p14="http://schemas.microsoft.com/office/powerpoint/2010/main" val="72802250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2" name="Espace réservé du texte 1">
            <a:extLst>
              <a:ext uri="{FF2B5EF4-FFF2-40B4-BE49-F238E27FC236}">
                <a16:creationId xmlns:a16="http://schemas.microsoft.com/office/drawing/2014/main" id="{242A64C3-6FCF-365E-4746-EF6A607ACEBD}"/>
              </a:ext>
            </a:extLst>
          </p:cNvPr>
          <p:cNvSpPr>
            <a:spLocks noGrp="1"/>
          </p:cNvSpPr>
          <p:nvPr>
            <p:ph type="body" sz="half" idx="1"/>
          </p:nvPr>
        </p:nvSpPr>
        <p:spPr/>
        <p:txBody>
          <a:bodyPr lIns="45719" tIns="45720" rIns="45719" bIns="45720" anchor="ctr">
            <a:normAutofit/>
          </a:bodyPr>
          <a:lstStyle/>
          <a:p>
            <a:pPr defTabSz="162744">
              <a:spcBef>
                <a:spcPts val="150"/>
              </a:spcBef>
            </a:pPr>
            <a:r>
              <a:rPr lang="fr-FR" sz="4400" b="1" dirty="0"/>
              <a:t>Merci </a:t>
            </a:r>
            <a:r>
              <a:rPr lang="en-US" sz="4400" b="1" dirty="0"/>
              <a:t>!</a:t>
            </a:r>
            <a:endParaRPr lang="fr-FR" sz="4400" dirty="0"/>
          </a:p>
        </p:txBody>
      </p:sp>
    </p:spTree>
    <p:extLst>
      <p:ext uri="{BB962C8B-B14F-4D97-AF65-F5344CB8AC3E}">
        <p14:creationId xmlns:p14="http://schemas.microsoft.com/office/powerpoint/2010/main" val="253014886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ACD2283E-8BE0-E5F0-68E5-1DFE84186051}"/>
              </a:ext>
            </a:extLst>
          </p:cNvPr>
          <p:cNvSpPr>
            <a:spLocks noGrp="1"/>
          </p:cNvSpPr>
          <p:nvPr>
            <p:ph type="body" idx="1"/>
          </p:nvPr>
        </p:nvSpPr>
        <p:spPr>
          <a:xfrm>
            <a:off x="467544" y="1052736"/>
            <a:ext cx="7837817" cy="5479390"/>
          </a:xfrm>
        </p:spPr>
        <p:txBody>
          <a:bodyPr lIns="91440" tIns="45720" rIns="91440" bIns="45720" anchor="t"/>
          <a:lstStyle/>
          <a:p>
            <a:pPr marL="0" indent="0">
              <a:buNone/>
            </a:pPr>
            <a:r>
              <a:rPr lang="fr" sz="1400" b="1" dirty="0">
                <a:cs typeface="Segoe UI"/>
              </a:rPr>
              <a:t>Plateforme d’apprentissage de l’OMS sur la sécurité sanitaire – Supports de formation</a:t>
            </a:r>
          </a:p>
          <a:p>
            <a:pPr marL="0" indent="0">
              <a:buNone/>
            </a:pPr>
            <a:endParaRPr lang="en-US" sz="1400" dirty="0">
              <a:cs typeface="Segoe UI"/>
            </a:endParaRPr>
          </a:p>
          <a:p>
            <a:pPr marL="0" indent="0">
              <a:buNone/>
            </a:pPr>
            <a:r>
              <a:rPr lang="fr" sz="1400" dirty="0">
                <a:cs typeface="Segoe UI"/>
              </a:rPr>
              <a:t>Les présents supports de formation sont la propriété de © l’Organisation mondiale de la Santé (OMS), 2022. Tous droits réservés.</a:t>
            </a:r>
            <a:endParaRPr lang="en-US" sz="1400">
              <a:cs typeface="Segoe UI"/>
            </a:endParaRPr>
          </a:p>
          <a:p>
            <a:pPr marL="0" indent="0">
              <a:buNone/>
            </a:pPr>
            <a:r>
              <a:rPr lang="fr" sz="1400" dirty="0">
                <a:cs typeface="Segoe UI"/>
              </a:rPr>
              <a:t>Votre utilisation des présents supports est soumise aux conditions d’utilisation de la « </a:t>
            </a:r>
            <a:r>
              <a:rPr lang="fr" sz="1400" u="sng" dirty="0">
                <a:solidFill>
                  <a:srgbClr val="0000FF"/>
                </a:solidFill>
                <a:cs typeface="Segoe UI"/>
                <a:hlinkClick r:id="rId2"/>
              </a:rPr>
              <a:t>Plateforme d’apprentissage de l’OMS sur la sécurité sanitaire – Supports de formation</a:t>
            </a:r>
            <a:r>
              <a:rPr lang="fr" sz="1400" dirty="0">
                <a:cs typeface="Segoe UI"/>
              </a:rPr>
              <a:t> », que vous avez acceptées en les téléchargeant, et qui sont disponibles sur la Plateforme d’apprentissage sur la sécurité sanitaire à l’adresse suivante : </a:t>
            </a:r>
            <a:r>
              <a:rPr lang="fr" sz="1400" u="sng" dirty="0">
                <a:solidFill>
                  <a:srgbClr val="0000FF"/>
                </a:solidFill>
                <a:cs typeface="Segoe UI"/>
                <a:hlinkClick r:id="rId3"/>
              </a:rPr>
              <a:t>https://extranet.who.int/hslp</a:t>
            </a:r>
            <a:r>
              <a:rPr lang="fr" sz="1400" dirty="0">
                <a:cs typeface="Segoe UI"/>
              </a:rPr>
              <a:t>.  </a:t>
            </a:r>
            <a:endParaRPr lang="en-US" sz="1400">
              <a:cs typeface="Segoe UI"/>
            </a:endParaRPr>
          </a:p>
          <a:p>
            <a:pPr marL="0" indent="0">
              <a:buNone/>
            </a:pPr>
            <a:endParaRPr lang="en-US" sz="1400" dirty="0">
              <a:cs typeface="Segoe UI"/>
            </a:endParaRPr>
          </a:p>
          <a:p>
            <a:pPr marL="0" indent="0">
              <a:buNone/>
            </a:pPr>
            <a:r>
              <a:rPr lang="fr" sz="1400" dirty="0">
                <a:cs typeface="Segoe UI"/>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400">
              <a:cs typeface="Segoe UI"/>
            </a:endParaRPr>
          </a:p>
          <a:p>
            <a:pPr marL="0" indent="0">
              <a:buNone/>
            </a:pPr>
            <a:endParaRPr lang="en-US" sz="1400" dirty="0">
              <a:cs typeface="Segoe UI"/>
            </a:endParaRPr>
          </a:p>
          <a:p>
            <a:pPr marL="0" indent="0">
              <a:buNone/>
            </a:pPr>
            <a:r>
              <a:rPr lang="fr" sz="1400" dirty="0">
                <a:cs typeface="Segoe UI"/>
              </a:rPr>
              <a:t>Si vous adaptez, modifiez, traduisez ou révisez de toute autre manière que ce soit le contenu de ces documents, vous devez en citer la source en indiquant la mention suivante : « Ces supports de formation sont une version modifiée du Kit de formation avancée des équipes d’intervention rapide (disponible à l’adresse suivante : </a:t>
            </a:r>
            <a:r>
              <a:rPr lang="fr" sz="1400" dirty="0">
                <a:cs typeface="Segoe UI"/>
                <a:hlinkClick r:id="rId4"/>
              </a:rPr>
              <a:t>https://extranet.who.int/hslp/</a:t>
            </a:r>
            <a:r>
              <a:rPr lang="fr" sz="1400" dirty="0">
                <a:cs typeface="Segoe UI"/>
              </a:rPr>
              <a:t>), lequel est la propriété de © l’Organisation mondiale de la Santé (OMS) 2022, et sont utilisés avec l’autorisation de l’OMS. L’OMS décline toute responsabilité en cas de modification ou de révision des documents de l’OMS protégés par le droit d’auteur. »  </a:t>
            </a:r>
            <a:endParaRPr lang="en-US" sz="1400">
              <a:cs typeface="Segoe UI"/>
            </a:endParaRPr>
          </a:p>
          <a:p>
            <a:pPr marL="0" indent="0">
              <a:buNone/>
            </a:pPr>
            <a:r>
              <a:rPr lang="fr" sz="1400" dirty="0">
                <a:cs typeface="Segoe UI"/>
              </a:rPr>
              <a:t>En outre, nous vous invitons à informer l’OMS de toute modification de ces documents utilisés à des fins publiques, d’archivage ou de formation continue, en envoyant un courrier électronique à l’adresse suivante : </a:t>
            </a:r>
            <a:r>
              <a:rPr lang="fr" sz="1400" u="sng" dirty="0">
                <a:solidFill>
                  <a:srgbClr val="0563C1"/>
                </a:solidFill>
                <a:cs typeface="Segoe UI"/>
                <a:hlinkClick r:id="rId5"/>
              </a:rPr>
              <a:t>ihrhrt@who.int</a:t>
            </a:r>
            <a:r>
              <a:rPr lang="fr" sz="1400" dirty="0">
                <a:cs typeface="Segoe UI"/>
              </a:rPr>
              <a:t>.</a:t>
            </a:r>
            <a:endParaRPr lang="fr-FR" dirty="0"/>
          </a:p>
        </p:txBody>
      </p:sp>
    </p:spTree>
    <p:extLst>
      <p:ext uri="{BB962C8B-B14F-4D97-AF65-F5344CB8AC3E}">
        <p14:creationId xmlns:p14="http://schemas.microsoft.com/office/powerpoint/2010/main" val="386939892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lide Number Placeholder 5"/>
          <p:cNvSpPr txBox="1">
            <a:spLocks noGrp="1"/>
          </p:cNvSpPr>
          <p:nvPr>
            <p:ph type="sldNum" sz="quarter" idx="2"/>
          </p:nvPr>
        </p:nvSpPr>
        <p:spPr>
          <a:xfrm>
            <a:off x="8610601" y="5604999"/>
            <a:ext cx="159657" cy="25391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a:t>
            </a:fld>
            <a:endParaRPr/>
          </a:p>
        </p:txBody>
      </p:sp>
      <p:sp>
        <p:nvSpPr>
          <p:cNvPr id="270" name="Google Shape;307;p8"/>
          <p:cNvSpPr txBox="1">
            <a:spLocks noGrp="1"/>
          </p:cNvSpPr>
          <p:nvPr>
            <p:ph type="title"/>
          </p:nvPr>
        </p:nvSpPr>
        <p:spPr>
          <a:xfrm>
            <a:off x="295322" y="886600"/>
            <a:ext cx="2448147" cy="1449283"/>
          </a:xfrm>
          <a:prstGeom prst="rect">
            <a:avLst/>
          </a:prstGeom>
        </p:spPr>
        <p:txBody>
          <a:bodyPr lIns="0" tIns="0" rIns="0" bIns="0" anchor="t">
            <a:normAutofit/>
          </a:bodyPr>
          <a:lstStyle/>
          <a:p>
            <a:r>
              <a:rPr b="1" dirty="0"/>
              <a:t>Introduction</a:t>
            </a:r>
          </a:p>
        </p:txBody>
      </p:sp>
      <p:sp>
        <p:nvSpPr>
          <p:cNvPr id="271" name="Google Shape;308;p8"/>
          <p:cNvSpPr txBox="1">
            <a:spLocks noGrp="1"/>
          </p:cNvSpPr>
          <p:nvPr>
            <p:ph type="body" idx="1"/>
          </p:nvPr>
        </p:nvSpPr>
        <p:spPr>
          <a:xfrm>
            <a:off x="3122250" y="1075868"/>
            <a:ext cx="5647136" cy="4940830"/>
          </a:xfrm>
          <a:prstGeom prst="rect">
            <a:avLst/>
          </a:prstGeom>
        </p:spPr>
        <p:txBody>
          <a:bodyPr lIns="0" tIns="0" rIns="0" bIns="0" anchor="t">
            <a:noAutofit/>
          </a:bodyPr>
          <a:lstStyle/>
          <a:p>
            <a:pPr marL="0" indent="0">
              <a:spcBef>
                <a:spcPts val="200"/>
              </a:spcBef>
              <a:buClr>
                <a:srgbClr val="C00000"/>
              </a:buClr>
              <a:buNone/>
              <a:defRPr sz="2400"/>
            </a:pPr>
            <a:r>
              <a:rPr lang="fr" kern="1200" dirty="0">
                <a:cs typeface="+mn-cs"/>
              </a:rPr>
              <a:t>Cette ressource d’apprentissage fait partie du Kit de formation avancée des Equipes d’Intervention Rapide (KIFA EIR), et s’adresse en particulier aux membres des EIR.</a:t>
            </a:r>
            <a:endParaRPr lang="fr-FR" kern="1200" dirty="0">
              <a:cs typeface="+mn-cs"/>
            </a:endParaRPr>
          </a:p>
          <a:p>
            <a:pPr marL="190500" indent="-190500">
              <a:spcBef>
                <a:spcPts val="200"/>
              </a:spcBef>
              <a:buClr>
                <a:srgbClr val="C00000"/>
              </a:buClr>
              <a:defRPr sz="2400"/>
            </a:pPr>
            <a:endParaRPr lang="en-US" kern="1200" dirty="0">
              <a:cs typeface="+mn-cs"/>
            </a:endParaRPr>
          </a:p>
          <a:p>
            <a:pPr marL="0" indent="0">
              <a:spcBef>
                <a:spcPts val="200"/>
              </a:spcBef>
              <a:buClr>
                <a:srgbClr val="C00000"/>
              </a:buClr>
              <a:buNone/>
              <a:defRPr sz="2400"/>
            </a:pPr>
            <a:r>
              <a:rPr lang="fr" kern="1200" dirty="0">
                <a:cs typeface="+mn-cs"/>
              </a:rPr>
              <a:t>À partir d’une approche tous risques, le programme vise à doter les membres des EIR des connaissances, des compétences, des attitudes et des outils nécessaires pour détecter rapidement un événement de santé publique et y répondre efficacement. </a:t>
            </a:r>
          </a:p>
          <a:p>
            <a:pPr marL="190500" indent="-190500">
              <a:spcBef>
                <a:spcPts val="200"/>
              </a:spcBef>
              <a:buClr>
                <a:srgbClr val="C00000"/>
              </a:buClr>
              <a:defRPr sz="2400"/>
            </a:pPr>
            <a:endParaRPr lang="en-US" kern="1200" dirty="0">
              <a:cs typeface="+mn-cs"/>
            </a:endParaRPr>
          </a:p>
          <a:p>
            <a:pPr marL="0" indent="0">
              <a:spcBef>
                <a:spcPts val="200"/>
              </a:spcBef>
              <a:buClr>
                <a:srgbClr val="C00000"/>
              </a:buClr>
              <a:buNone/>
              <a:defRPr sz="2400"/>
            </a:pPr>
            <a:r>
              <a:rPr lang="fr" kern="1200" dirty="0">
                <a:cs typeface="+mn-cs"/>
              </a:rPr>
              <a:t>Le KIFA EIR est une composante du Programme de Formation des Equipes d’Intervention Rapide de l'OMS.</a:t>
            </a:r>
          </a:p>
        </p:txBody>
      </p:sp>
    </p:spTree>
    <p:extLst>
      <p:ext uri="{BB962C8B-B14F-4D97-AF65-F5344CB8AC3E}">
        <p14:creationId xmlns:p14="http://schemas.microsoft.com/office/powerpoint/2010/main" val="410571940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lide Number Placeholder 5"/>
          <p:cNvSpPr txBox="1">
            <a:spLocks noGrp="1"/>
          </p:cNvSpPr>
          <p:nvPr>
            <p:ph type="sldNum" sz="quarter" idx="2"/>
          </p:nvPr>
        </p:nvSpPr>
        <p:spPr>
          <a:xfrm>
            <a:off x="8610601" y="5604999"/>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a:t>
            </a:fld>
            <a:endParaRPr/>
          </a:p>
        </p:txBody>
      </p:sp>
      <p:sp>
        <p:nvSpPr>
          <p:cNvPr id="276" name="Title 2"/>
          <p:cNvSpPr txBox="1">
            <a:spLocks noGrp="1"/>
          </p:cNvSpPr>
          <p:nvPr>
            <p:ph type="title"/>
          </p:nvPr>
        </p:nvSpPr>
        <p:spPr>
          <a:xfrm>
            <a:off x="-4411" y="-5067"/>
            <a:ext cx="3016684" cy="1449284"/>
          </a:xfrm>
          <a:prstGeom prst="rect">
            <a:avLst/>
          </a:prstGeom>
        </p:spPr>
        <p:txBody>
          <a:bodyPr lIns="45719" tIns="45720" rIns="45719" bIns="45720" anchor="ctr">
            <a:normAutofit/>
          </a:bodyPr>
          <a:lstStyle/>
          <a:p>
            <a:r>
              <a:rPr lang="fr-FR" sz="3200" b="1" dirty="0"/>
              <a:t>Objectifs d'apprentissage</a:t>
            </a:r>
          </a:p>
        </p:txBody>
      </p:sp>
      <p:sp>
        <p:nvSpPr>
          <p:cNvPr id="2" name="TextBox 2">
            <a:extLst>
              <a:ext uri="{FF2B5EF4-FFF2-40B4-BE49-F238E27FC236}">
                <a16:creationId xmlns:a16="http://schemas.microsoft.com/office/drawing/2014/main" id="{01CDDE35-1784-85ED-D952-95D87DE1E585}"/>
              </a:ext>
            </a:extLst>
          </p:cNvPr>
          <p:cNvSpPr txBox="1"/>
          <p:nvPr/>
        </p:nvSpPr>
        <p:spPr>
          <a:xfrm>
            <a:off x="2954901" y="1980374"/>
            <a:ext cx="5721555" cy="3256276"/>
          </a:xfrm>
          <a:prstGeom prst="rect">
            <a:avLst/>
          </a:prstGeom>
          <a:noFill/>
        </p:spPr>
        <p:txBody>
          <a:bodyPr wrap="square" lIns="91440" tIns="45720" rIns="91440" bIns="45720" rtlCol="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fr" sz="2400" b="1" dirty="0">
                <a:latin typeface="Source Sans Pro Regular"/>
                <a:ea typeface="Source Sans Pro Regular"/>
                <a:sym typeface="Source Sans Pro Regular"/>
              </a:rPr>
              <a:t>À l’issue de cette activité, vous serez en mesure de :</a:t>
            </a:r>
          </a:p>
          <a:p>
            <a:pPr rtl="0"/>
            <a:endParaRPr lang="en-US" sz="2800" dirty="0">
              <a:solidFill>
                <a:srgbClr val="002060"/>
              </a:solidFill>
              <a:latin typeface="Arial"/>
              <a:cs typeface="Arial"/>
            </a:endParaRPr>
          </a:p>
          <a:p>
            <a:pPr marL="190500" indent="-190500" defTabSz="216991">
              <a:lnSpc>
                <a:spcPct val="90000"/>
              </a:lnSpc>
              <a:buClr>
                <a:srgbClr val="C00000"/>
              </a:buClr>
              <a:buSzPct val="100000"/>
              <a:buFont typeface="Arial"/>
              <a:buChar char="•"/>
              <a:defRPr sz="2400"/>
            </a:pPr>
            <a:r>
              <a:rPr lang="fr" sz="2400" dirty="0">
                <a:solidFill>
                  <a:srgbClr val="000000"/>
                </a:solidFill>
                <a:latin typeface="Source Sans Pro Regular"/>
                <a:ea typeface="Source Sans Pro Regular"/>
                <a:sym typeface="Source Sans Pro Regular"/>
              </a:rPr>
              <a:t>Identifier les principales informations à intégrer dans un rapport de situation sur le terrain.</a:t>
            </a:r>
            <a:endParaRPr lang="fr" sz="2400" dirty="0">
              <a:solidFill>
                <a:srgbClr val="000000"/>
              </a:solidFill>
              <a:latin typeface="Source Sans Pro Regular"/>
              <a:ea typeface="Source Sans Pro Regular"/>
            </a:endParaRPr>
          </a:p>
          <a:p>
            <a:pPr marL="190500" indent="-190500" defTabSz="216991">
              <a:lnSpc>
                <a:spcPct val="90000"/>
              </a:lnSpc>
              <a:buClr>
                <a:srgbClr val="C00000"/>
              </a:buClr>
              <a:buSzPct val="100000"/>
              <a:buFont typeface="Arial"/>
              <a:buChar char="•"/>
              <a:defRPr sz="2400"/>
            </a:pPr>
            <a:endParaRPr lang="en-US" sz="2400" dirty="0">
              <a:solidFill>
                <a:srgbClr val="000000"/>
              </a:solidFill>
              <a:latin typeface="Source Sans Pro Regular"/>
              <a:ea typeface="Source Sans Pro Regular"/>
              <a:sym typeface="Source Sans Pro Regular"/>
            </a:endParaRPr>
          </a:p>
          <a:p>
            <a:pPr marL="190500" indent="-190500" defTabSz="216991">
              <a:lnSpc>
                <a:spcPct val="90000"/>
              </a:lnSpc>
              <a:buClr>
                <a:srgbClr val="C00000"/>
              </a:buClr>
              <a:buSzPct val="100000"/>
              <a:buFont typeface="Arial"/>
              <a:buChar char="•"/>
              <a:defRPr sz="2400"/>
            </a:pPr>
            <a:r>
              <a:rPr lang="fr" sz="2400" dirty="0">
                <a:solidFill>
                  <a:srgbClr val="000000"/>
                </a:solidFill>
                <a:latin typeface="Source Sans Pro Regular"/>
                <a:ea typeface="Source Sans Pro Regular"/>
                <a:sym typeface="Source Sans Pro Regular"/>
              </a:rPr>
              <a:t>Identifier les principales informations à intégrer dans un rapport d’investigation.</a:t>
            </a:r>
            <a:endParaRPr lang="fr" sz="2400" dirty="0">
              <a:solidFill>
                <a:srgbClr val="000000"/>
              </a:solidFill>
              <a:latin typeface="Source Sans Pro Regular"/>
              <a:ea typeface="Source Sans Pro Regular"/>
            </a:endParaRPr>
          </a:p>
        </p:txBody>
      </p:sp>
    </p:spTree>
    <p:extLst>
      <p:ext uri="{BB962C8B-B14F-4D97-AF65-F5344CB8AC3E}">
        <p14:creationId xmlns:p14="http://schemas.microsoft.com/office/powerpoint/2010/main" val="248881612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lide Number Placeholder 5"/>
          <p:cNvSpPr txBox="1">
            <a:spLocks noGrp="1"/>
          </p:cNvSpPr>
          <p:nvPr>
            <p:ph type="sldNum" sz="quarter" idx="2"/>
          </p:nvPr>
        </p:nvSpPr>
        <p:spPr>
          <a:xfrm>
            <a:off x="8610601" y="5604999"/>
            <a:ext cx="159657" cy="25391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a:t>
            </a:fld>
            <a:endParaRPr/>
          </a:p>
        </p:txBody>
      </p:sp>
      <p:sp>
        <p:nvSpPr>
          <p:cNvPr id="282" name="Subtitle 2"/>
          <p:cNvSpPr txBox="1">
            <a:spLocks noGrp="1"/>
          </p:cNvSpPr>
          <p:nvPr>
            <p:ph type="body" idx="1"/>
          </p:nvPr>
        </p:nvSpPr>
        <p:spPr>
          <a:xfrm>
            <a:off x="3259578" y="1158439"/>
            <a:ext cx="5351023" cy="4669661"/>
          </a:xfrm>
          <a:prstGeom prst="rect">
            <a:avLst/>
          </a:prstGeom>
        </p:spPr>
        <p:txBody>
          <a:bodyPr lIns="45719" tIns="45720" rIns="45719" bIns="45720" anchor="t">
            <a:normAutofit fontScale="92500" lnSpcReduction="10000"/>
          </a:bodyPr>
          <a:lstStyle/>
          <a:p>
            <a:pPr marL="0" indent="0">
              <a:buSzTx/>
              <a:buNone/>
              <a:defRPr sz="2400"/>
            </a:pPr>
            <a:r>
              <a:rPr lang="fr-FR" b="1" dirty="0">
                <a:solidFill>
                  <a:srgbClr val="C00000"/>
                </a:solidFill>
              </a:rPr>
              <a:t>TRAVAUX DE GROUPE</a:t>
            </a:r>
            <a:r>
              <a:rPr b="1" dirty="0">
                <a:solidFill>
                  <a:srgbClr val="C00000"/>
                </a:solidFill>
              </a:rPr>
              <a:t> (4 </a:t>
            </a:r>
            <a:r>
              <a:rPr lang="fr-FR" b="1" dirty="0">
                <a:solidFill>
                  <a:srgbClr val="C00000"/>
                </a:solidFill>
              </a:rPr>
              <a:t>groupes</a:t>
            </a:r>
            <a:r>
              <a:rPr b="1" dirty="0">
                <a:solidFill>
                  <a:srgbClr val="C00000"/>
                </a:solidFill>
              </a:rPr>
              <a:t>)</a:t>
            </a:r>
            <a:endParaRPr lang="fr-FR" b="1" dirty="0">
              <a:solidFill>
                <a:srgbClr val="C00000"/>
              </a:solidFill>
            </a:endParaRPr>
          </a:p>
          <a:p>
            <a:pPr marL="0" indent="0">
              <a:buSzTx/>
              <a:buNone/>
              <a:defRPr sz="2400"/>
            </a:pPr>
            <a:endParaRPr dirty="0"/>
          </a:p>
          <a:p>
            <a:pPr marL="342900" indent="-342900">
              <a:buClr>
                <a:srgbClr val="C00000"/>
              </a:buClr>
              <a:buSzTx/>
              <a:buFont typeface="Arial"/>
              <a:buAutoNum type="arabicPeriod"/>
              <a:defRPr sz="2400"/>
            </a:pPr>
            <a:endParaRPr lang="fr-FR" dirty="0"/>
          </a:p>
          <a:p>
            <a:pPr marL="342900" indent="-342900">
              <a:buClr>
                <a:srgbClr val="C00000"/>
              </a:buClr>
              <a:buSzTx/>
              <a:buFont typeface="+mj-lt"/>
              <a:buAutoNum type="arabicPeriod"/>
              <a:defRPr sz="2400"/>
            </a:pPr>
            <a:r>
              <a:rPr lang="fr" dirty="0"/>
              <a:t>Deux groupes reçoivent un exemple rapport de situation ; les deux autres groupes reçoivent un exemple de rapport d’investigation. </a:t>
            </a:r>
            <a:endParaRPr lang="en-US" dirty="0"/>
          </a:p>
          <a:p>
            <a:pPr marL="342900" indent="-342900">
              <a:buClr>
                <a:srgbClr val="C00000"/>
              </a:buClr>
              <a:buSzTx/>
              <a:buFont typeface="+mj-lt"/>
              <a:buAutoNum type="arabicPeriod"/>
              <a:defRPr sz="2400"/>
            </a:pPr>
            <a:endParaRPr lang="en-US" dirty="0"/>
          </a:p>
          <a:p>
            <a:pPr marL="342900" indent="-342900">
              <a:buClr>
                <a:srgbClr val="C00000"/>
              </a:buClr>
              <a:buSzTx/>
              <a:buFont typeface="+mj-lt"/>
              <a:buAutoNum type="arabicPeriod"/>
              <a:defRPr sz="2400"/>
            </a:pPr>
            <a:r>
              <a:rPr lang="fr" dirty="0"/>
              <a:t>Chaque groupe procède à un examen critique du rapport en analysant le format, le contenu, la longueur, etc. </a:t>
            </a:r>
          </a:p>
          <a:p>
            <a:pPr marL="342900" indent="-342900">
              <a:buClr>
                <a:srgbClr val="C00000"/>
              </a:buClr>
              <a:buSzTx/>
              <a:buFont typeface="+mj-lt"/>
              <a:buAutoNum type="arabicPeriod"/>
              <a:defRPr sz="2400"/>
            </a:pPr>
            <a:endParaRPr lang="fr" dirty="0"/>
          </a:p>
          <a:p>
            <a:pPr marL="342900" indent="-342900">
              <a:buClr>
                <a:srgbClr val="C00000"/>
              </a:buClr>
              <a:buSzTx/>
              <a:buFont typeface="+mj-lt"/>
              <a:buAutoNum type="arabicPeriod"/>
              <a:defRPr sz="2400"/>
            </a:pPr>
            <a:r>
              <a:rPr lang="fr" dirty="0"/>
              <a:t> Chaque groupe complète le tableau d’analyse critique pour chaque document. </a:t>
            </a:r>
            <a:endParaRPr lang="en-US" dirty="0"/>
          </a:p>
          <a:p>
            <a:pPr marL="342900" indent="-342900">
              <a:buClr>
                <a:srgbClr val="C00000"/>
              </a:buClr>
              <a:buSzTx/>
              <a:buAutoNum type="arabicPeriod"/>
              <a:defRPr sz="2400"/>
            </a:pPr>
            <a:endParaRPr lang="fr-FR" dirty="0"/>
          </a:p>
        </p:txBody>
      </p:sp>
      <p:sp>
        <p:nvSpPr>
          <p:cNvPr id="283" name="TextBox 5"/>
          <p:cNvSpPr txBox="1"/>
          <p:nvPr/>
        </p:nvSpPr>
        <p:spPr>
          <a:xfrm>
            <a:off x="277156" y="866052"/>
            <a:ext cx="454283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err="1">
                <a:latin typeface="Source Sans Pro Regular"/>
              </a:rPr>
              <a:t>Consignes</a:t>
            </a:r>
          </a:p>
        </p:txBody>
      </p:sp>
    </p:spTree>
    <p:extLst>
      <p:ext uri="{BB962C8B-B14F-4D97-AF65-F5344CB8AC3E}">
        <p14:creationId xmlns:p14="http://schemas.microsoft.com/office/powerpoint/2010/main" val="194055460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291" name="TextBox 3"/>
          <p:cNvSpPr txBox="1"/>
          <p:nvPr/>
        </p:nvSpPr>
        <p:spPr>
          <a:xfrm>
            <a:off x="94886" y="111043"/>
            <a:ext cx="4992926"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Tableau d'analyse critique</a:t>
            </a:r>
          </a:p>
        </p:txBody>
      </p:sp>
      <p:graphicFrame>
        <p:nvGraphicFramePr>
          <p:cNvPr id="2" name="Tableau 3">
            <a:extLst>
              <a:ext uri="{FF2B5EF4-FFF2-40B4-BE49-F238E27FC236}">
                <a16:creationId xmlns:a16="http://schemas.microsoft.com/office/drawing/2014/main" id="{D1CB4B87-BEB1-BB0F-4CA0-1E74C38EA207}"/>
              </a:ext>
            </a:extLst>
          </p:cNvPr>
          <p:cNvGraphicFramePr>
            <a:graphicFrameLocks noGrp="1"/>
          </p:cNvGraphicFramePr>
          <p:nvPr>
            <p:extLst>
              <p:ext uri="{D42A27DB-BD31-4B8C-83A1-F6EECF244321}">
                <p14:modId xmlns:p14="http://schemas.microsoft.com/office/powerpoint/2010/main" val="110643442"/>
              </p:ext>
            </p:extLst>
          </p:nvPr>
        </p:nvGraphicFramePr>
        <p:xfrm>
          <a:off x="431493" y="1202674"/>
          <a:ext cx="8185253" cy="3025140"/>
        </p:xfrm>
        <a:graphic>
          <a:graphicData uri="http://schemas.openxmlformats.org/drawingml/2006/table">
            <a:tbl>
              <a:tblPr firstRow="1" bandRow="1">
                <a:tableStyleId>{5C22544A-7EE6-4342-B048-85BDC9FD1C3A}</a:tableStyleId>
              </a:tblPr>
              <a:tblGrid>
                <a:gridCol w="3745594">
                  <a:extLst>
                    <a:ext uri="{9D8B030D-6E8A-4147-A177-3AD203B41FA5}">
                      <a16:colId xmlns:a16="http://schemas.microsoft.com/office/drawing/2014/main" val="980499405"/>
                    </a:ext>
                  </a:extLst>
                </a:gridCol>
                <a:gridCol w="794515">
                  <a:extLst>
                    <a:ext uri="{9D8B030D-6E8A-4147-A177-3AD203B41FA5}">
                      <a16:colId xmlns:a16="http://schemas.microsoft.com/office/drawing/2014/main" val="543766921"/>
                    </a:ext>
                  </a:extLst>
                </a:gridCol>
                <a:gridCol w="794515">
                  <a:extLst>
                    <a:ext uri="{9D8B030D-6E8A-4147-A177-3AD203B41FA5}">
                      <a16:colId xmlns:a16="http://schemas.microsoft.com/office/drawing/2014/main" val="3136772070"/>
                    </a:ext>
                  </a:extLst>
                </a:gridCol>
                <a:gridCol w="801949">
                  <a:extLst>
                    <a:ext uri="{9D8B030D-6E8A-4147-A177-3AD203B41FA5}">
                      <a16:colId xmlns:a16="http://schemas.microsoft.com/office/drawing/2014/main" val="3718018511"/>
                    </a:ext>
                  </a:extLst>
                </a:gridCol>
                <a:gridCol w="708531">
                  <a:extLst>
                    <a:ext uri="{9D8B030D-6E8A-4147-A177-3AD203B41FA5}">
                      <a16:colId xmlns:a16="http://schemas.microsoft.com/office/drawing/2014/main" val="1095684602"/>
                    </a:ext>
                  </a:extLst>
                </a:gridCol>
                <a:gridCol w="1340149">
                  <a:extLst>
                    <a:ext uri="{9D8B030D-6E8A-4147-A177-3AD203B41FA5}">
                      <a16:colId xmlns:a16="http://schemas.microsoft.com/office/drawing/2014/main" val="3174489377"/>
                    </a:ext>
                  </a:extLst>
                </a:gridCol>
              </a:tblGrid>
              <a:tr h="370839">
                <a:tc rowSpan="2">
                  <a:txBody>
                    <a:bodyPr/>
                    <a:lstStyle/>
                    <a:p>
                      <a:pPr lvl="0" algn="l">
                        <a:lnSpc>
                          <a:spcPct val="100000"/>
                        </a:lnSpc>
                        <a:spcBef>
                          <a:spcPts val="0"/>
                        </a:spcBef>
                        <a:spcAft>
                          <a:spcPts val="0"/>
                        </a:spcAft>
                        <a:buNone/>
                      </a:pPr>
                      <a:r>
                        <a:rPr lang="fr" sz="1800" b="1" i="0" u="none" strike="noStrike" noProof="0" dirty="0">
                          <a:solidFill>
                            <a:schemeClr val="lt1"/>
                          </a:solidFill>
                          <a:latin typeface="Source Sans Pro Bold"/>
                        </a:rPr>
                        <a:t>Champs d'information </a:t>
                      </a:r>
                      <a:endParaRPr lang="fr-FR" sz="1800" b="1" i="0" u="none" strike="noStrike" noProof="0" dirty="0">
                        <a:solidFill>
                          <a:srgbClr val="FFFFFF"/>
                        </a:solidFill>
                        <a:latin typeface="Source Sans Pro Bold"/>
                      </a:endParaRPr>
                    </a:p>
                    <a:p>
                      <a:pPr lvl="0" algn="l">
                        <a:lnSpc>
                          <a:spcPct val="100000"/>
                        </a:lnSpc>
                        <a:spcBef>
                          <a:spcPts val="0"/>
                        </a:spcBef>
                        <a:spcAft>
                          <a:spcPts val="0"/>
                        </a:spcAft>
                        <a:buNone/>
                      </a:pPr>
                      <a:r>
                        <a:rPr lang="fr" sz="1800" b="1" i="0" u="none" strike="noStrike" noProof="0" dirty="0">
                          <a:solidFill>
                            <a:schemeClr val="lt1"/>
                          </a:solidFill>
                          <a:latin typeface="Source Sans Pro Bold"/>
                        </a:rPr>
                        <a:t>disponibles (lister ci-dessous)</a:t>
                      </a:r>
                      <a:endParaRPr lang="fr-FR" sz="1800" b="1" i="0" u="none" strike="noStrike" noProof="0" dirty="0">
                        <a:solidFill>
                          <a:srgbClr val="FFFFFF"/>
                        </a:solidFill>
                        <a:latin typeface="Source Sans Pro Bold"/>
                      </a:endParaRPr>
                    </a:p>
                    <a:p>
                      <a:pPr lvl="0">
                        <a:buNone/>
                      </a:pPr>
                      <a:endParaRPr lang="fr-FR" dirty="0">
                        <a:latin typeface="Source Sans Pro Bold"/>
                      </a:endParaRPr>
                    </a:p>
                  </a:txBody>
                  <a:tcPr/>
                </a:tc>
                <a:tc gridSpan="2">
                  <a:txBody>
                    <a:bodyPr/>
                    <a:lstStyle/>
                    <a:p>
                      <a:pPr lvl="0" algn="ctr">
                        <a:buNone/>
                      </a:pPr>
                      <a:r>
                        <a:rPr lang="fr-FR" dirty="0">
                          <a:latin typeface="Source Sans Pro Bold"/>
                        </a:rPr>
                        <a:t>Informations exhaustives</a:t>
                      </a:r>
                    </a:p>
                  </a:txBody>
                  <a:tcPr/>
                </a:tc>
                <a:tc hMerge="1">
                  <a:txBody>
                    <a:bodyPr/>
                    <a:lstStyle/>
                    <a:p>
                      <a:endParaRPr lang="fr-FR"/>
                    </a:p>
                  </a:txBody>
                  <a:tcPr/>
                </a:tc>
                <a:tc gridSpan="2">
                  <a:txBody>
                    <a:bodyPr/>
                    <a:lstStyle/>
                    <a:p>
                      <a:pPr lvl="0" algn="ctr">
                        <a:buNone/>
                      </a:pPr>
                      <a:r>
                        <a:rPr lang="fr-FR" dirty="0">
                          <a:latin typeface="Source Sans Pro Bold"/>
                        </a:rPr>
                        <a:t>Informations précises et claires</a:t>
                      </a:r>
                    </a:p>
                  </a:txBody>
                  <a:tcPr/>
                </a:tc>
                <a:tc hMerge="1">
                  <a:txBody>
                    <a:bodyPr/>
                    <a:lstStyle/>
                    <a:p>
                      <a:endParaRPr lang="fr-FR"/>
                    </a:p>
                  </a:txBody>
                  <a:tcPr/>
                </a:tc>
                <a:tc>
                  <a:txBody>
                    <a:bodyPr/>
                    <a:lstStyle/>
                    <a:p>
                      <a:pPr lvl="0" algn="ctr">
                        <a:buNone/>
                      </a:pPr>
                      <a:r>
                        <a:rPr lang="fr-FR" dirty="0">
                          <a:latin typeface="Source Sans Pro Bold"/>
                        </a:rPr>
                        <a:t>Commentaires</a:t>
                      </a:r>
                    </a:p>
                  </a:txBody>
                  <a:tcPr/>
                </a:tc>
                <a:extLst>
                  <a:ext uri="{0D108BD9-81ED-4DB2-BD59-A6C34878D82A}">
                    <a16:rowId xmlns:a16="http://schemas.microsoft.com/office/drawing/2014/main" val="2776157049"/>
                  </a:ext>
                </a:extLst>
              </a:tr>
              <a:tr h="370840">
                <a:tc vMerge="1">
                  <a:txBody>
                    <a:bodyPr/>
                    <a:lstStyle/>
                    <a:p>
                      <a:endParaRPr lang="fr-FR"/>
                    </a:p>
                  </a:txBody>
                  <a:tcPr/>
                </a:tc>
                <a:tc>
                  <a:txBody>
                    <a:bodyPr/>
                    <a:lstStyle/>
                    <a:p>
                      <a:pPr algn="ctr"/>
                      <a:r>
                        <a:rPr lang="fr-FR" sz="1500" b="1" dirty="0">
                          <a:latin typeface="Source Sans Pro Bold"/>
                        </a:rPr>
                        <a:t>Oui</a:t>
                      </a:r>
                    </a:p>
                  </a:txBody>
                  <a:tcPr/>
                </a:tc>
                <a:tc>
                  <a:txBody>
                    <a:bodyPr/>
                    <a:lstStyle/>
                    <a:p>
                      <a:pPr lvl="0" algn="ctr">
                        <a:buNone/>
                      </a:pPr>
                      <a:r>
                        <a:rPr lang="fr-FR" sz="1500" b="1" dirty="0">
                          <a:latin typeface="Source Sans Pro Bold"/>
                        </a:rPr>
                        <a:t>Non</a:t>
                      </a:r>
                    </a:p>
                  </a:txBody>
                  <a:tcPr/>
                </a:tc>
                <a:tc>
                  <a:txBody>
                    <a:bodyPr/>
                    <a:lstStyle/>
                    <a:p>
                      <a:pPr lvl="0" algn="ctr">
                        <a:buNone/>
                      </a:pPr>
                      <a:r>
                        <a:rPr lang="fr-FR" sz="1500" b="1" dirty="0">
                          <a:latin typeface="Source Sans Pro Bold"/>
                        </a:rPr>
                        <a:t>Oui</a:t>
                      </a:r>
                      <a:endParaRPr lang="fr-FR" sz="1500"/>
                    </a:p>
                  </a:txBody>
                  <a:tcPr/>
                </a:tc>
                <a:tc>
                  <a:txBody>
                    <a:bodyPr/>
                    <a:lstStyle/>
                    <a:p>
                      <a:pPr lvl="0" algn="ctr">
                        <a:buNone/>
                      </a:pPr>
                      <a:r>
                        <a:rPr lang="fr-FR" sz="1500" b="1" dirty="0">
                          <a:latin typeface="Source Sans Pro Bold"/>
                        </a:rPr>
                        <a:t>Non</a:t>
                      </a:r>
                      <a:endParaRPr lang="fr-FR" sz="1500"/>
                    </a:p>
                  </a:txBody>
                  <a:tcPr/>
                </a:tc>
                <a:tc>
                  <a:txBody>
                    <a:bodyPr/>
                    <a:lstStyle/>
                    <a:p>
                      <a:pPr lvl="0" algn="ctr">
                        <a:buNone/>
                      </a:pPr>
                      <a:endParaRPr lang="fr-FR" sz="1500" b="1" dirty="0">
                        <a:latin typeface="Source Sans Pro Bold"/>
                      </a:endParaRPr>
                    </a:p>
                  </a:txBody>
                  <a:tcPr/>
                </a:tc>
                <a:extLst>
                  <a:ext uri="{0D108BD9-81ED-4DB2-BD59-A6C34878D82A}">
                    <a16:rowId xmlns:a16="http://schemas.microsoft.com/office/drawing/2014/main" val="2937449081"/>
                  </a:ext>
                </a:extLst>
              </a:tr>
              <a:tr h="370840">
                <a:tc>
                  <a:txBody>
                    <a:bodyPr/>
                    <a:lstStyle/>
                    <a:p>
                      <a:endParaRPr lang="fr-FR"/>
                    </a:p>
                  </a:txBody>
                  <a:tcPr/>
                </a:tc>
                <a:tc>
                  <a:txBody>
                    <a:bodyPr/>
                    <a:lstStyle/>
                    <a:p>
                      <a:endParaRPr lang="fr-FR"/>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extLst>
                  <a:ext uri="{0D108BD9-81ED-4DB2-BD59-A6C34878D82A}">
                    <a16:rowId xmlns:a16="http://schemas.microsoft.com/office/drawing/2014/main" val="3887775389"/>
                  </a:ext>
                </a:extLst>
              </a:tr>
              <a:tr h="370840">
                <a:tc>
                  <a:txBody>
                    <a:bodyPr/>
                    <a:lstStyle/>
                    <a:p>
                      <a:endParaRPr lang="fr-FR"/>
                    </a:p>
                  </a:txBody>
                  <a:tcPr/>
                </a:tc>
                <a:tc>
                  <a:txBody>
                    <a:bodyPr/>
                    <a:lstStyle/>
                    <a:p>
                      <a:endParaRPr lang="fr-FR"/>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extLst>
                  <a:ext uri="{0D108BD9-81ED-4DB2-BD59-A6C34878D82A}">
                    <a16:rowId xmlns:a16="http://schemas.microsoft.com/office/drawing/2014/main" val="541649939"/>
                  </a:ext>
                </a:extLst>
              </a:tr>
              <a:tr h="370840">
                <a:tc>
                  <a:txBody>
                    <a:bodyPr/>
                    <a:lstStyle/>
                    <a:p>
                      <a:endParaRPr lang="fr-FR"/>
                    </a:p>
                  </a:txBody>
                  <a:tcPr/>
                </a:tc>
                <a:tc>
                  <a:txBody>
                    <a:bodyPr/>
                    <a:lstStyle/>
                    <a:p>
                      <a:endParaRPr lang="fr-FR"/>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extLst>
                  <a:ext uri="{0D108BD9-81ED-4DB2-BD59-A6C34878D82A}">
                    <a16:rowId xmlns:a16="http://schemas.microsoft.com/office/drawing/2014/main" val="3639557338"/>
                  </a:ext>
                </a:extLst>
              </a:tr>
              <a:tr h="370840">
                <a:tc>
                  <a:txBody>
                    <a:bodyPr/>
                    <a:lstStyle/>
                    <a:p>
                      <a:endParaRPr lang="fr-FR"/>
                    </a:p>
                  </a:txBody>
                  <a:tcPr/>
                </a:tc>
                <a:tc>
                  <a:txBody>
                    <a:bodyPr/>
                    <a:lstStyle/>
                    <a:p>
                      <a:endParaRPr lang="fr-FR"/>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extLst>
                  <a:ext uri="{0D108BD9-81ED-4DB2-BD59-A6C34878D82A}">
                    <a16:rowId xmlns:a16="http://schemas.microsoft.com/office/drawing/2014/main" val="4060165702"/>
                  </a:ext>
                </a:extLst>
              </a:tr>
              <a:tr h="370840">
                <a:tc>
                  <a:txBody>
                    <a:bodyPr/>
                    <a:lstStyle/>
                    <a:p>
                      <a:endParaRPr lang="fr-FR"/>
                    </a:p>
                  </a:txBody>
                  <a:tcPr/>
                </a:tc>
                <a:tc>
                  <a:txBody>
                    <a:bodyPr/>
                    <a:lstStyle/>
                    <a:p>
                      <a:endParaRPr lang="fr-FR"/>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extLst>
                  <a:ext uri="{0D108BD9-81ED-4DB2-BD59-A6C34878D82A}">
                    <a16:rowId xmlns:a16="http://schemas.microsoft.com/office/drawing/2014/main" val="2397784197"/>
                  </a:ext>
                </a:extLst>
              </a:tr>
              <a:tr h="370840">
                <a:tc>
                  <a:txBody>
                    <a:bodyPr/>
                    <a:lstStyle/>
                    <a:p>
                      <a:endParaRPr lang="fr-FR"/>
                    </a:p>
                  </a:txBody>
                  <a:tcPr/>
                </a:tc>
                <a:tc>
                  <a:txBody>
                    <a:bodyPr/>
                    <a:lstStyle/>
                    <a:p>
                      <a:endParaRPr lang="fr-FR"/>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tc>
                  <a:txBody>
                    <a:bodyPr/>
                    <a:lstStyle/>
                    <a:p>
                      <a:pPr lvl="0">
                        <a:buNone/>
                      </a:pPr>
                      <a:endParaRPr lang="fr-FR" dirty="0"/>
                    </a:p>
                  </a:txBody>
                  <a:tcPr/>
                </a:tc>
                <a:extLst>
                  <a:ext uri="{0D108BD9-81ED-4DB2-BD59-A6C34878D82A}">
                    <a16:rowId xmlns:a16="http://schemas.microsoft.com/office/drawing/2014/main" val="3758373567"/>
                  </a:ext>
                </a:extLst>
              </a:tr>
            </a:tbl>
          </a:graphicData>
        </a:graphic>
      </p:graphicFrame>
      <p:graphicFrame>
        <p:nvGraphicFramePr>
          <p:cNvPr id="4" name="Table 3">
            <a:extLst>
              <a:ext uri="{FF2B5EF4-FFF2-40B4-BE49-F238E27FC236}">
                <a16:creationId xmlns:a16="http://schemas.microsoft.com/office/drawing/2014/main" id="{39D4EC79-6959-5366-A814-ECE3B1F569EE}"/>
              </a:ext>
            </a:extLst>
          </p:cNvPr>
          <p:cNvGraphicFramePr>
            <a:graphicFrameLocks noGrp="1"/>
          </p:cNvGraphicFramePr>
          <p:nvPr>
            <p:extLst>
              <p:ext uri="{D42A27DB-BD31-4B8C-83A1-F6EECF244321}">
                <p14:modId xmlns:p14="http://schemas.microsoft.com/office/powerpoint/2010/main" val="2553639343"/>
              </p:ext>
            </p:extLst>
          </p:nvPr>
        </p:nvGraphicFramePr>
        <p:xfrm>
          <a:off x="431493" y="4379204"/>
          <a:ext cx="8219812" cy="1877615"/>
        </p:xfrm>
        <a:graphic>
          <a:graphicData uri="http://schemas.openxmlformats.org/drawingml/2006/table">
            <a:tbl>
              <a:tblPr firstRow="1" bandRow="1">
                <a:tableStyleId>{5C22544A-7EE6-4342-B048-85BDC9FD1C3A}</a:tableStyleId>
              </a:tblPr>
              <a:tblGrid>
                <a:gridCol w="8219812">
                  <a:extLst>
                    <a:ext uri="{9D8B030D-6E8A-4147-A177-3AD203B41FA5}">
                      <a16:colId xmlns:a16="http://schemas.microsoft.com/office/drawing/2014/main" val="1509470234"/>
                    </a:ext>
                  </a:extLst>
                </a:gridCol>
              </a:tblGrid>
              <a:tr h="375523">
                <a:tc>
                  <a:txBody>
                    <a:bodyPr/>
                    <a:lstStyle/>
                    <a:p>
                      <a:pPr algn="ctr" rtl="0" fontAlgn="base"/>
                      <a:r>
                        <a:rPr lang="fr-FR" sz="1800" dirty="0">
                          <a:effectLst/>
                          <a:latin typeface="Source Sans Pro Regular"/>
                        </a:rPr>
                        <a:t>Champs d'information manquants​</a:t>
                      </a:r>
                      <a:endParaRPr lang="fr-FR" b="1" dirty="0">
                        <a:solidFill>
                          <a:srgbClr val="FFFFFF"/>
                        </a:solidFill>
                        <a:effectLst/>
                        <a:latin typeface="Source Sans Pro Regular"/>
                      </a:endParaRPr>
                    </a:p>
                  </a:txBody>
                  <a:tcPr/>
                </a:tc>
                <a:extLst>
                  <a:ext uri="{0D108BD9-81ED-4DB2-BD59-A6C34878D82A}">
                    <a16:rowId xmlns:a16="http://schemas.microsoft.com/office/drawing/2014/main" val="1779025515"/>
                  </a:ext>
                </a:extLst>
              </a:tr>
              <a:tr h="375523">
                <a:tc>
                  <a:txBody>
                    <a:bodyPr/>
                    <a:lstStyle/>
                    <a:p>
                      <a:pPr rtl="0" fontAlgn="base"/>
                      <a:r>
                        <a:rPr lang="en-US" sz="1400" dirty="0">
                          <a:effectLst/>
                        </a:rPr>
                        <a:t>​​</a:t>
                      </a:r>
                      <a:endParaRPr lang="en-US" dirty="0">
                        <a:effectLst/>
                      </a:endParaRPr>
                    </a:p>
                  </a:txBody>
                  <a:tcPr/>
                </a:tc>
                <a:extLst>
                  <a:ext uri="{0D108BD9-81ED-4DB2-BD59-A6C34878D82A}">
                    <a16:rowId xmlns:a16="http://schemas.microsoft.com/office/drawing/2014/main" val="2581397125"/>
                  </a:ext>
                </a:extLst>
              </a:tr>
              <a:tr h="375523">
                <a:tc>
                  <a:txBody>
                    <a:bodyPr/>
                    <a:lstStyle/>
                    <a:p>
                      <a:pPr rtl="0" fontAlgn="base"/>
                      <a:r>
                        <a:rPr lang="en-US" sz="1400" dirty="0">
                          <a:effectLst/>
                        </a:rPr>
                        <a:t>​​</a:t>
                      </a:r>
                      <a:endParaRPr lang="en-US" dirty="0">
                        <a:effectLst/>
                      </a:endParaRPr>
                    </a:p>
                  </a:txBody>
                  <a:tcPr/>
                </a:tc>
                <a:extLst>
                  <a:ext uri="{0D108BD9-81ED-4DB2-BD59-A6C34878D82A}">
                    <a16:rowId xmlns:a16="http://schemas.microsoft.com/office/drawing/2014/main" val="3529587793"/>
                  </a:ext>
                </a:extLst>
              </a:tr>
              <a:tr h="375523">
                <a:tc>
                  <a:txBody>
                    <a:bodyPr/>
                    <a:lstStyle/>
                    <a:p>
                      <a:pPr rtl="0" fontAlgn="base"/>
                      <a:r>
                        <a:rPr lang="en-US" sz="1400" dirty="0">
                          <a:effectLst/>
                        </a:rPr>
                        <a:t>​​</a:t>
                      </a:r>
                      <a:endParaRPr lang="en-US" dirty="0">
                        <a:effectLst/>
                      </a:endParaRPr>
                    </a:p>
                  </a:txBody>
                  <a:tcPr/>
                </a:tc>
                <a:extLst>
                  <a:ext uri="{0D108BD9-81ED-4DB2-BD59-A6C34878D82A}">
                    <a16:rowId xmlns:a16="http://schemas.microsoft.com/office/drawing/2014/main" val="661660966"/>
                  </a:ext>
                </a:extLst>
              </a:tr>
              <a:tr h="375523">
                <a:tc>
                  <a:txBody>
                    <a:bodyPr/>
                    <a:lstStyle/>
                    <a:p>
                      <a:pPr rtl="0" fontAlgn="base"/>
                      <a:r>
                        <a:rPr lang="en-US" sz="1400" dirty="0">
                          <a:effectLst/>
                        </a:rPr>
                        <a:t>​​</a:t>
                      </a:r>
                      <a:endParaRPr lang="en-US" dirty="0">
                        <a:effectLst/>
                      </a:endParaRPr>
                    </a:p>
                  </a:txBody>
                  <a:tcPr/>
                </a:tc>
                <a:extLst>
                  <a:ext uri="{0D108BD9-81ED-4DB2-BD59-A6C34878D82A}">
                    <a16:rowId xmlns:a16="http://schemas.microsoft.com/office/drawing/2014/main" val="371141417"/>
                  </a:ext>
                </a:extLst>
              </a:tr>
            </a:tbl>
          </a:graphicData>
        </a:graphic>
      </p:graphicFrame>
    </p:spTree>
    <p:extLst>
      <p:ext uri="{BB962C8B-B14F-4D97-AF65-F5344CB8AC3E}">
        <p14:creationId xmlns:p14="http://schemas.microsoft.com/office/powerpoint/2010/main" val="236839131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6</a:t>
            </a:fld>
            <a:endParaRPr/>
          </a:p>
        </p:txBody>
      </p:sp>
      <p:sp>
        <p:nvSpPr>
          <p:cNvPr id="2" name="Espace réservé du texte 1">
            <a:extLst>
              <a:ext uri="{FF2B5EF4-FFF2-40B4-BE49-F238E27FC236}">
                <a16:creationId xmlns:a16="http://schemas.microsoft.com/office/drawing/2014/main" id="{242A64C3-6FCF-365E-4746-EF6A607ACEBD}"/>
              </a:ext>
            </a:extLst>
          </p:cNvPr>
          <p:cNvSpPr>
            <a:spLocks noGrp="1"/>
          </p:cNvSpPr>
          <p:nvPr>
            <p:ph type="body" sz="half" idx="1"/>
          </p:nvPr>
        </p:nvSpPr>
        <p:spPr/>
        <p:txBody>
          <a:bodyPr lIns="45719" tIns="45720" rIns="45719" bIns="45720" anchor="ctr">
            <a:normAutofit/>
          </a:bodyPr>
          <a:lstStyle/>
          <a:p>
            <a:pPr defTabSz="162744">
              <a:spcBef>
                <a:spcPts val="150"/>
              </a:spcBef>
            </a:pPr>
            <a:r>
              <a:rPr lang="fr-FR" sz="4400" b="1" dirty="0"/>
              <a:t>Débriefing</a:t>
            </a:r>
          </a:p>
        </p:txBody>
      </p:sp>
    </p:spTree>
    <p:extLst>
      <p:ext uri="{BB962C8B-B14F-4D97-AF65-F5344CB8AC3E}">
        <p14:creationId xmlns:p14="http://schemas.microsoft.com/office/powerpoint/2010/main" val="129743142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lide Number Placeholder 5"/>
          <p:cNvSpPr txBox="1">
            <a:spLocks noGrp="1"/>
          </p:cNvSpPr>
          <p:nvPr>
            <p:ph type="sldNum" sz="quarter" idx="2"/>
          </p:nvPr>
        </p:nvSpPr>
        <p:spPr>
          <a:xfrm>
            <a:off x="8610601" y="5604999"/>
            <a:ext cx="159657" cy="25391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294" name="Title 1"/>
          <p:cNvSpPr txBox="1">
            <a:spLocks noGrp="1"/>
          </p:cNvSpPr>
          <p:nvPr>
            <p:ph type="title"/>
          </p:nvPr>
        </p:nvSpPr>
        <p:spPr>
          <a:xfrm>
            <a:off x="241874" y="160757"/>
            <a:ext cx="2862705" cy="1449284"/>
          </a:xfrm>
          <a:prstGeom prst="rect">
            <a:avLst/>
          </a:prstGeom>
        </p:spPr>
        <p:txBody>
          <a:bodyPr lIns="45719" tIns="45720" rIns="45719" bIns="45720" anchor="ctr">
            <a:normAutofit/>
          </a:bodyPr>
          <a:lstStyle/>
          <a:p>
            <a:r>
              <a:rPr lang="fr-FR" sz="2800" b="1" dirty="0"/>
              <a:t>Débriefing</a:t>
            </a:r>
            <a:r>
              <a:rPr sz="2800" b="1" dirty="0"/>
              <a:t>: </a:t>
            </a:r>
            <a:r>
              <a:rPr lang="fr-FR" sz="2800" b="1" dirty="0"/>
              <a:t>Exemple de </a:t>
            </a:r>
            <a:br>
              <a:rPr lang="fr-FR" sz="2800" b="1" dirty="0"/>
            </a:br>
            <a:r>
              <a:rPr lang="en-US" sz="2800" b="1" dirty="0"/>
              <a:t>SITREP </a:t>
            </a:r>
            <a:r>
              <a:rPr lang="fr-FR" sz="2800" b="1" dirty="0"/>
              <a:t> </a:t>
            </a:r>
          </a:p>
        </p:txBody>
      </p:sp>
      <p:sp>
        <p:nvSpPr>
          <p:cNvPr id="295" name="Subtitle 2"/>
          <p:cNvSpPr txBox="1"/>
          <p:nvPr/>
        </p:nvSpPr>
        <p:spPr>
          <a:xfrm>
            <a:off x="3306137" y="707732"/>
            <a:ext cx="5453855" cy="56323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p>
            <a:pPr>
              <a:defRPr sz="2400">
                <a:latin typeface="Source Sans Pro Regular"/>
                <a:ea typeface="Source Sans Pro Regular"/>
                <a:cs typeface="Source Sans Pro Regular"/>
                <a:sym typeface="Source Sans Pro Regular"/>
              </a:defRPr>
            </a:pPr>
            <a:r>
              <a:rPr lang="fr" dirty="0">
                <a:ea typeface="+mn-lt"/>
                <a:cs typeface="+mn-lt"/>
              </a:rPr>
              <a:t>À partir des modèles A4.1a et A4.1b</a:t>
            </a:r>
            <a:endParaRPr dirty="0">
              <a:solidFill>
                <a:srgbClr val="10253F"/>
              </a:solidFill>
              <a:latin typeface="Arial"/>
              <a:ea typeface="Arial"/>
              <a:cs typeface="Arial"/>
              <a:sym typeface="Arial"/>
            </a:endParaRPr>
          </a:p>
          <a:p>
            <a:pPr>
              <a:defRPr sz="2400">
                <a:latin typeface="Source Sans Pro Regular"/>
                <a:ea typeface="Source Sans Pro Regular"/>
                <a:cs typeface="Source Sans Pro Regular"/>
                <a:sym typeface="Source Sans Pro Regular"/>
              </a:defRPr>
            </a:pPr>
            <a:endParaRPr dirty="0">
              <a:solidFill>
                <a:srgbClr val="10253F"/>
              </a:solidFill>
              <a:latin typeface="Arial"/>
              <a:ea typeface="Arial"/>
              <a:cs typeface="Arial"/>
              <a:sym typeface="Arial"/>
            </a:endParaRPr>
          </a:p>
          <a:p>
            <a:pPr>
              <a:defRPr sz="2400" u="sng">
                <a:latin typeface="Source Sans Pro Regular"/>
                <a:ea typeface="Source Sans Pro Regular"/>
                <a:cs typeface="Source Sans Pro Regular"/>
                <a:sym typeface="Source Sans Pro Regular"/>
              </a:defRPr>
            </a:pPr>
            <a:r>
              <a:rPr lang="fr" b="1" dirty="0">
                <a:solidFill>
                  <a:srgbClr val="C00000"/>
                </a:solidFill>
                <a:ea typeface="+mn-lt"/>
                <a:cs typeface="+mn-lt"/>
              </a:rPr>
              <a:t>Informations à intégrer dans le rapport de situation (SITREP)</a:t>
            </a:r>
            <a:endParaRPr b="1" u="sng" dirty="0">
              <a:solidFill>
                <a:srgbClr val="C00000"/>
              </a:solidFill>
              <a:latin typeface="Arial"/>
              <a:ea typeface="Arial"/>
              <a:cs typeface="Arial"/>
            </a:endParaRPr>
          </a:p>
          <a:p>
            <a:pPr marL="285750" indent="-28575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endParaRPr lang="fr" sz="2400" dirty="0">
              <a:latin typeface="Source Sans Pro Regular"/>
              <a:ea typeface="Source Sans Pro Regular"/>
            </a:endParaRPr>
          </a:p>
          <a:p>
            <a:pPr marL="190500" indent="-19050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rPr>
              <a:t>Date/heure</a:t>
            </a:r>
            <a:endParaRPr lang="en-US" sz="2400" dirty="0">
              <a:latin typeface="Source Sans Pro Regular"/>
              <a:ea typeface="Source Sans Pro Regular"/>
            </a:endParaRPr>
          </a:p>
          <a:p>
            <a:pPr marL="190500" indent="-19050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rPr>
              <a:t>Zones/régions touchées</a:t>
            </a:r>
            <a:endParaRPr lang="en-US" sz="2400" dirty="0">
              <a:latin typeface="Source Sans Pro Regular"/>
              <a:ea typeface="Source Sans Pro Regular"/>
            </a:endParaRPr>
          </a:p>
          <a:p>
            <a:pPr marL="190500" indent="-19050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rPr>
              <a:t>Résumé</a:t>
            </a:r>
            <a:endParaRPr lang="en-US" sz="2400" dirty="0">
              <a:latin typeface="Source Sans Pro Regular"/>
              <a:ea typeface="Source Sans Pro Regular"/>
            </a:endParaRPr>
          </a:p>
          <a:p>
            <a:pPr marL="190500" indent="-19050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rPr>
              <a:t>Situation épidémiologique</a:t>
            </a:r>
            <a:endParaRPr lang="en-US" sz="2400" dirty="0">
              <a:latin typeface="Source Sans Pro Regular"/>
              <a:ea typeface="Source Sans Pro Regular"/>
            </a:endParaRPr>
          </a:p>
          <a:p>
            <a:pPr marL="190500" indent="-19050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rPr>
              <a:t>Actions engagées</a:t>
            </a:r>
            <a:endParaRPr lang="en-US" sz="2400" dirty="0">
              <a:latin typeface="Source Sans Pro Regular"/>
              <a:ea typeface="Source Sans Pro Regular"/>
            </a:endParaRPr>
          </a:p>
          <a:p>
            <a:pPr marL="190500" indent="-19050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rPr>
              <a:t>Contacts et coordination</a:t>
            </a:r>
            <a:endParaRPr lang="en-US" sz="2400" dirty="0">
              <a:latin typeface="Source Sans Pro Regular"/>
              <a:ea typeface="Source Sans Pro Regular"/>
            </a:endParaRPr>
          </a:p>
          <a:p>
            <a:pPr marL="190500" indent="-19050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rPr>
              <a:t>Difficultés/obstacles</a:t>
            </a:r>
            <a:endParaRPr lang="en-US" sz="2400" dirty="0">
              <a:latin typeface="Source Sans Pro Regular"/>
              <a:ea typeface="Source Sans Pro Regular"/>
            </a:endParaRPr>
          </a:p>
          <a:p>
            <a:pPr marL="190500" indent="-19050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rPr>
              <a:t>Actions recommandées</a:t>
            </a:r>
            <a:endParaRPr lang="en-US" sz="2400" dirty="0">
              <a:latin typeface="Source Sans Pro Regular"/>
              <a:ea typeface="Source Sans Pro Regular"/>
            </a:endParaRPr>
          </a:p>
          <a:p>
            <a:pPr marL="190500" indent="-190500">
              <a:spcAft>
                <a:spcPct val="0"/>
              </a:spcAft>
              <a:buClr>
                <a:srgbClr val="C00000"/>
              </a:buClr>
              <a:buSzPct val="100000"/>
              <a:buFont typeface="Arial"/>
              <a:buChar char="•"/>
              <a:defRPr sz="2400">
                <a:latin typeface="Source Sans Pro Regular"/>
                <a:ea typeface="Source Sans Pro Regular"/>
                <a:cs typeface="Source Sans Pro Regular"/>
                <a:sym typeface="Source Sans Pro Regular"/>
              </a:defRPr>
            </a:pPr>
            <a:r>
              <a:rPr lang="fr" sz="2400" dirty="0">
                <a:latin typeface="Source Sans Pro Regular"/>
                <a:ea typeface="Source Sans Pro Regular"/>
              </a:rPr>
              <a:t>Évolution des besoins en ressources (y compris humaines)</a:t>
            </a:r>
            <a:endParaRPr lang="fr-FR" sz="2400" dirty="0">
              <a:latin typeface="Source Sans Pro Regular"/>
              <a:ea typeface="Source Sans Pro Regular"/>
            </a:endParaRPr>
          </a:p>
        </p:txBody>
      </p:sp>
    </p:spTree>
    <p:extLst>
      <p:ext uri="{BB962C8B-B14F-4D97-AF65-F5344CB8AC3E}">
        <p14:creationId xmlns:p14="http://schemas.microsoft.com/office/powerpoint/2010/main" val="5802163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lide Number Placeholder 5"/>
          <p:cNvSpPr txBox="1">
            <a:spLocks noGrp="1"/>
          </p:cNvSpPr>
          <p:nvPr>
            <p:ph type="sldNum" sz="quarter" idx="2"/>
          </p:nvPr>
        </p:nvSpPr>
        <p:spPr>
          <a:xfrm>
            <a:off x="8610601" y="5604999"/>
            <a:ext cx="159657" cy="25391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8</a:t>
            </a:fld>
            <a:endParaRPr/>
          </a:p>
        </p:txBody>
      </p:sp>
      <p:sp>
        <p:nvSpPr>
          <p:cNvPr id="299" name="Subtitle 2"/>
          <p:cNvSpPr txBox="1"/>
          <p:nvPr/>
        </p:nvSpPr>
        <p:spPr>
          <a:xfrm>
            <a:off x="3293085" y="-4932"/>
            <a:ext cx="5312710" cy="64582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noAutofit/>
          </a:bodyPr>
          <a:lstStyle/>
          <a:p>
            <a:pPr>
              <a:spcAft>
                <a:spcPct val="0"/>
              </a:spcAft>
              <a:defRPr sz="2000">
                <a:latin typeface="Source Sans Pro Regular"/>
                <a:ea typeface="Source Sans Pro Regular"/>
                <a:cs typeface="Source Sans Pro Regular"/>
                <a:sym typeface="Source Sans Pro Regular"/>
              </a:defRPr>
            </a:pPr>
            <a:endParaRPr lang="en-US" dirty="0">
              <a:solidFill>
                <a:srgbClr val="002060"/>
              </a:solidFill>
              <a:latin typeface="Source Sans Pro Regular"/>
              <a:cs typeface="Arial"/>
            </a:endParaRPr>
          </a:p>
          <a:p>
            <a:pPr>
              <a:spcAft>
                <a:spcPct val="0"/>
              </a:spcAft>
              <a:defRPr sz="2000">
                <a:latin typeface="Source Sans Pro Regular"/>
                <a:ea typeface="Source Sans Pro Regular"/>
                <a:cs typeface="Source Sans Pro Regular"/>
                <a:sym typeface="Source Sans Pro Regular"/>
              </a:defRPr>
            </a:pPr>
            <a:r>
              <a:rPr lang="fr" dirty="0">
                <a:latin typeface="Source Sans Pro Regular"/>
                <a:ea typeface="+mn-lt"/>
                <a:cs typeface="+mn-lt"/>
              </a:rPr>
              <a:t>À partir du modèle A4.1d</a:t>
            </a:r>
          </a:p>
          <a:p>
            <a:pPr>
              <a:spcAft>
                <a:spcPct val="0"/>
              </a:spcAft>
              <a:defRPr sz="2000">
                <a:latin typeface="Source Sans Pro Regular"/>
                <a:ea typeface="Source Sans Pro Regular"/>
                <a:cs typeface="Source Sans Pro Regular"/>
                <a:sym typeface="Source Sans Pro Regular"/>
              </a:defRPr>
            </a:pPr>
            <a:endParaRPr lang="fr" b="1" u="sng" dirty="0">
              <a:solidFill>
                <a:srgbClr val="C00000"/>
              </a:solidFill>
              <a:latin typeface="Source Sans Pro Regular"/>
              <a:ea typeface="+mn-lt"/>
              <a:cs typeface="+mn-lt"/>
            </a:endParaRPr>
          </a:p>
          <a:p>
            <a:pPr>
              <a:spcAft>
                <a:spcPct val="0"/>
              </a:spcAft>
              <a:defRPr sz="2000">
                <a:latin typeface="Source Sans Pro Regular"/>
                <a:ea typeface="Source Sans Pro Regular"/>
                <a:cs typeface="Source Sans Pro Regular"/>
                <a:sym typeface="Source Sans Pro Regular"/>
              </a:defRPr>
            </a:pPr>
            <a:r>
              <a:rPr lang="fr" b="1" u="sng" dirty="0">
                <a:solidFill>
                  <a:srgbClr val="C00000"/>
                </a:solidFill>
                <a:latin typeface="Source Sans Pro Regular"/>
                <a:ea typeface="+mn-lt"/>
                <a:cs typeface="+mn-lt"/>
              </a:rPr>
              <a:t>Informations à intégrer dans le rapport d’investigation</a:t>
            </a:r>
            <a:endParaRPr lang="en-US" b="1" u="sng" dirty="0">
              <a:solidFill>
                <a:srgbClr val="C00000"/>
              </a:solidFill>
              <a:latin typeface="Source Sans Pro Regular"/>
              <a:ea typeface="+mn-lt"/>
              <a:cs typeface="+mn-lt"/>
            </a:endParaRPr>
          </a:p>
          <a:p>
            <a:pPr>
              <a:spcAft>
                <a:spcPct val="0"/>
              </a:spcAft>
              <a:defRPr sz="2000">
                <a:latin typeface="Source Sans Pro Regular"/>
                <a:ea typeface="Source Sans Pro Regular"/>
                <a:cs typeface="Source Sans Pro Regular"/>
                <a:sym typeface="Source Sans Pro Regular"/>
              </a:defRPr>
            </a:pPr>
            <a:endParaRPr lang="fr" dirty="0">
              <a:solidFill>
                <a:srgbClr val="000000"/>
              </a:solidFill>
              <a:latin typeface="Source Sans Pro Regular"/>
              <a:ea typeface="Source Sans Pro Regular"/>
              <a:cs typeface="Helvetica"/>
            </a:endParaRPr>
          </a:p>
          <a:p>
            <a:pPr>
              <a:spcAft>
                <a:spcPct val="0"/>
              </a:spcAft>
              <a:buClr>
                <a:srgbClr val="C00000"/>
              </a:buClr>
              <a:buSzPct val="100000"/>
              <a:defRPr sz="2400">
                <a:latin typeface="Source Sans Pro Regular"/>
                <a:ea typeface="Source Sans Pro Regular"/>
                <a:cs typeface="Source Sans Pro Regular"/>
                <a:sym typeface="Source Sans Pro Regular"/>
              </a:defRPr>
            </a:pPr>
            <a:r>
              <a:rPr lang="fr" sz="2000" dirty="0">
                <a:latin typeface="Source Sans Pro Regular"/>
                <a:ea typeface="Source Sans Pro Regular"/>
              </a:rPr>
              <a:t>Titre/description (maladie/affections faisant l’objet d’une enquête)</a:t>
            </a:r>
          </a:p>
          <a:p>
            <a:pPr>
              <a:spcAft>
                <a:spcPct val="0"/>
              </a:spcAft>
              <a:buClr>
                <a:srgbClr val="C00000"/>
              </a:buClr>
              <a:buSzPct val="100000"/>
              <a:defRPr sz="2400">
                <a:latin typeface="Source Sans Pro Regular"/>
                <a:ea typeface="Source Sans Pro Regular"/>
                <a:cs typeface="Source Sans Pro Regular"/>
                <a:sym typeface="Source Sans Pro Regular"/>
              </a:defRPr>
            </a:pPr>
            <a:r>
              <a:rPr lang="fr" sz="2000" dirty="0">
                <a:latin typeface="Source Sans Pro Regular"/>
                <a:ea typeface="Source Sans Pro Regular"/>
              </a:rPr>
              <a:t>Période/lieu (village, localité, district, province)</a:t>
            </a:r>
          </a:p>
          <a:p>
            <a:pPr>
              <a:spcAft>
                <a:spcPct val="0"/>
              </a:spcAft>
              <a:buClr>
                <a:srgbClr val="C00000"/>
              </a:buClr>
              <a:buSzPct val="100000"/>
              <a:defRPr sz="2400">
                <a:latin typeface="Source Sans Pro Regular"/>
                <a:ea typeface="Source Sans Pro Regular"/>
                <a:cs typeface="Source Sans Pro Regular"/>
                <a:sym typeface="Source Sans Pro Regular"/>
              </a:defRPr>
            </a:pPr>
            <a:r>
              <a:rPr lang="fr" sz="2000" dirty="0">
                <a:latin typeface="Source Sans Pro Regular"/>
                <a:ea typeface="Source Sans Pro Regular"/>
              </a:rPr>
              <a:t>Résumé exécutif </a:t>
            </a:r>
            <a:endParaRPr lang="hu-HU" sz="2000" dirty="0">
              <a:latin typeface="Source Sans Pro Regular"/>
              <a:ea typeface="Source Sans Pro Regular"/>
            </a:endParaRPr>
          </a:p>
          <a:p>
            <a:pPr marL="285750" indent="-285750">
              <a:spcAft>
                <a:spcPct val="0"/>
              </a:spcAft>
              <a:buClr>
                <a:srgbClr val="C00000"/>
              </a:buClr>
              <a:buSzPct val="100000"/>
              <a:buFont typeface="Arial"/>
              <a:buChar char="•"/>
              <a:defRPr sz="2000">
                <a:latin typeface="Source Sans Pro Regular"/>
                <a:ea typeface="Source Sans Pro Regular"/>
                <a:cs typeface="Source Sans Pro Regular"/>
                <a:sym typeface="Source Sans Pro Regular"/>
              </a:defRPr>
            </a:pPr>
            <a:endParaRPr lang="fr" dirty="0">
              <a:solidFill>
                <a:srgbClr val="000000"/>
              </a:solidFill>
              <a:latin typeface="Source Sans Pro Regular"/>
              <a:ea typeface="Source Sans Pro Regular"/>
              <a:cs typeface="Arial"/>
            </a:endParaRPr>
          </a:p>
          <a:p>
            <a:pPr marL="190500" indent="-190500">
              <a:spcAft>
                <a:spcPct val="0"/>
              </a:spcAft>
              <a:buClr>
                <a:srgbClr val="C00000"/>
              </a:buClr>
              <a:buSzPct val="100000"/>
              <a:buAutoNum type="romanUcPeriod"/>
              <a:defRPr sz="2000">
                <a:latin typeface="Source Sans Pro Regular"/>
                <a:ea typeface="Source Sans Pro Regular"/>
                <a:cs typeface="Source Sans Pro Regular"/>
                <a:sym typeface="Source Sans Pro Regular"/>
              </a:defRPr>
            </a:pPr>
            <a:r>
              <a:rPr lang="fr" dirty="0">
                <a:latin typeface="Source Sans Pro Regular"/>
                <a:ea typeface="Source Sans Pro Regular"/>
              </a:rPr>
              <a:t>Introduction</a:t>
            </a:r>
            <a:endParaRPr lang="en-US" dirty="0">
              <a:latin typeface="Source Sans Pro Regular"/>
              <a:ea typeface="Source Sans Pro Regular"/>
            </a:endParaRPr>
          </a:p>
          <a:p>
            <a:pPr marL="190500" indent="-190500">
              <a:spcAft>
                <a:spcPct val="0"/>
              </a:spcAft>
              <a:buClr>
                <a:srgbClr val="C00000"/>
              </a:buClr>
              <a:buSzPct val="100000"/>
              <a:buAutoNum type="romanUcPeriod"/>
              <a:defRPr sz="2000">
                <a:latin typeface="Source Sans Pro Regular"/>
                <a:ea typeface="Source Sans Pro Regular"/>
                <a:cs typeface="Source Sans Pro Regular"/>
                <a:sym typeface="Source Sans Pro Regular"/>
              </a:defRPr>
            </a:pPr>
            <a:r>
              <a:rPr lang="fr" dirty="0">
                <a:latin typeface="Source Sans Pro Regular"/>
                <a:ea typeface="Source Sans Pro Regular"/>
              </a:rPr>
              <a:t>Méthodes</a:t>
            </a:r>
            <a:endParaRPr lang="en-US" dirty="0">
              <a:latin typeface="Source Sans Pro Regular"/>
              <a:ea typeface="Source Sans Pro Regular"/>
            </a:endParaRPr>
          </a:p>
          <a:p>
            <a:pPr marL="190500" indent="-190500">
              <a:spcAft>
                <a:spcPct val="0"/>
              </a:spcAft>
              <a:buClr>
                <a:srgbClr val="C00000"/>
              </a:buClr>
              <a:buSzPct val="100000"/>
              <a:buAutoNum type="romanUcPeriod"/>
              <a:defRPr sz="2000">
                <a:latin typeface="Source Sans Pro Regular"/>
                <a:ea typeface="Source Sans Pro Regular"/>
                <a:cs typeface="Source Sans Pro Regular"/>
                <a:sym typeface="Source Sans Pro Regular"/>
              </a:defRPr>
            </a:pPr>
            <a:r>
              <a:rPr lang="fr" dirty="0">
                <a:latin typeface="Source Sans Pro Regular"/>
                <a:ea typeface="Source Sans Pro Regular"/>
              </a:rPr>
              <a:t>Résultats</a:t>
            </a:r>
            <a:endParaRPr lang="en-US" dirty="0">
              <a:latin typeface="Source Sans Pro Regular"/>
              <a:ea typeface="Source Sans Pro Regular"/>
            </a:endParaRPr>
          </a:p>
          <a:p>
            <a:pPr marL="190500" indent="-190500">
              <a:spcAft>
                <a:spcPct val="0"/>
              </a:spcAft>
              <a:buClr>
                <a:srgbClr val="C00000"/>
              </a:buClr>
              <a:buSzPct val="100000"/>
              <a:buAutoNum type="romanUcPeriod"/>
              <a:defRPr sz="2000">
                <a:latin typeface="Source Sans Pro Regular"/>
                <a:ea typeface="Source Sans Pro Regular"/>
                <a:cs typeface="Source Sans Pro Regular"/>
                <a:sym typeface="Source Sans Pro Regular"/>
              </a:defRPr>
            </a:pPr>
            <a:r>
              <a:rPr lang="fr" dirty="0">
                <a:latin typeface="Source Sans Pro Regular"/>
                <a:ea typeface="Source Sans Pro Regular"/>
              </a:rPr>
              <a:t>Auto-évaluation de l’état de préparation et de la qualité de la préparation, de la détection, de l’enquête et de la riposte à la flambée</a:t>
            </a:r>
            <a:endParaRPr lang="en-US" dirty="0">
              <a:latin typeface="Source Sans Pro Regular"/>
              <a:ea typeface="Source Sans Pro Regular"/>
            </a:endParaRPr>
          </a:p>
          <a:p>
            <a:pPr marL="190500" indent="-190500">
              <a:spcAft>
                <a:spcPct val="0"/>
              </a:spcAft>
              <a:buClr>
                <a:srgbClr val="C00000"/>
              </a:buClr>
              <a:buSzPct val="100000"/>
              <a:buAutoNum type="romanUcPeriod"/>
              <a:defRPr sz="2000">
                <a:latin typeface="Source Sans Pro Regular"/>
                <a:ea typeface="Source Sans Pro Regular"/>
                <a:cs typeface="Source Sans Pro Regular"/>
                <a:sym typeface="Source Sans Pro Regular"/>
              </a:defRPr>
            </a:pPr>
            <a:r>
              <a:rPr lang="fr" dirty="0">
                <a:latin typeface="Source Sans Pro Regular"/>
                <a:ea typeface="Source Sans Pro Regular"/>
              </a:rPr>
              <a:t>Évaluation des autres aspects de l’intervention</a:t>
            </a:r>
            <a:endParaRPr lang="en-US" dirty="0">
              <a:latin typeface="Source Sans Pro Regular"/>
              <a:ea typeface="Source Sans Pro Regular"/>
            </a:endParaRPr>
          </a:p>
          <a:p>
            <a:pPr marL="190500" indent="-190500">
              <a:spcAft>
                <a:spcPct val="0"/>
              </a:spcAft>
              <a:buClr>
                <a:srgbClr val="C00000"/>
              </a:buClr>
              <a:buSzPct val="100000"/>
              <a:buAutoNum type="romanUcPeriod"/>
              <a:defRPr sz="2000">
                <a:latin typeface="Source Sans Pro Regular"/>
                <a:ea typeface="Source Sans Pro Regular"/>
                <a:cs typeface="Source Sans Pro Regular"/>
                <a:sym typeface="Source Sans Pro Regular"/>
              </a:defRPr>
            </a:pPr>
            <a:r>
              <a:rPr lang="fr" dirty="0">
                <a:latin typeface="Source Sans Pro Regular"/>
                <a:ea typeface="Source Sans Pro Regular"/>
              </a:rPr>
              <a:t>Interprétations, discussion et conclusions</a:t>
            </a:r>
            <a:endParaRPr lang="en-US" dirty="0">
              <a:latin typeface="Source Sans Pro Regular"/>
              <a:ea typeface="Source Sans Pro Regular"/>
            </a:endParaRPr>
          </a:p>
          <a:p>
            <a:pPr marL="190500" indent="-190500">
              <a:spcAft>
                <a:spcPct val="0"/>
              </a:spcAft>
              <a:buClr>
                <a:srgbClr val="C00000"/>
              </a:buClr>
              <a:buSzPct val="100000"/>
              <a:buAutoNum type="romanUcPeriod"/>
              <a:defRPr sz="2000">
                <a:latin typeface="Source Sans Pro Regular"/>
                <a:ea typeface="Source Sans Pro Regular"/>
                <a:cs typeface="Source Sans Pro Regular"/>
                <a:sym typeface="Source Sans Pro Regular"/>
              </a:defRPr>
            </a:pPr>
            <a:r>
              <a:rPr lang="fr" dirty="0">
                <a:latin typeface="Source Sans Pro Regular"/>
                <a:ea typeface="Source Sans Pro Regular"/>
              </a:rPr>
              <a:t>Mesures de santé publique recommandées</a:t>
            </a:r>
            <a:endParaRPr lang="fr-FR" dirty="0">
              <a:latin typeface="Source Sans Pro Regular"/>
              <a:ea typeface="Source Sans Pro Regular"/>
            </a:endParaRPr>
          </a:p>
        </p:txBody>
      </p:sp>
      <p:sp>
        <p:nvSpPr>
          <p:cNvPr id="5" name="Title 1">
            <a:extLst>
              <a:ext uri="{FF2B5EF4-FFF2-40B4-BE49-F238E27FC236}">
                <a16:creationId xmlns:a16="http://schemas.microsoft.com/office/drawing/2014/main" id="{25A7B92E-F4AC-DF03-0FA5-E90CE837C45B}"/>
              </a:ext>
            </a:extLst>
          </p:cNvPr>
          <p:cNvSpPr txBox="1">
            <a:spLocks noGrp="1"/>
          </p:cNvSpPr>
          <p:nvPr>
            <p:ph type="title"/>
          </p:nvPr>
        </p:nvSpPr>
        <p:spPr>
          <a:xfrm>
            <a:off x="323528" y="-6297"/>
            <a:ext cx="2862705" cy="1449284"/>
          </a:xfrm>
          <a:prstGeom prst="rect">
            <a:avLst/>
          </a:prstGeom>
        </p:spPr>
        <p:txBody>
          <a:bodyPr lIns="45719" tIns="45720" rIns="45719" bIns="45720" anchor="ctr">
            <a:normAutofit fontScale="90000"/>
          </a:bodyPr>
          <a:lstStyle/>
          <a:p>
            <a:r>
              <a:rPr lang="fr-FR" sz="2800" b="1" dirty="0"/>
              <a:t>Débriefing</a:t>
            </a:r>
            <a:r>
              <a:rPr sz="2800" b="1" dirty="0"/>
              <a:t>: </a:t>
            </a:r>
            <a:r>
              <a:rPr lang="fr-FR" sz="2800" b="1" dirty="0"/>
              <a:t>Exemple de </a:t>
            </a:r>
            <a:br>
              <a:rPr lang="fr-FR" sz="2800" b="1" dirty="0"/>
            </a:br>
            <a:r>
              <a:rPr lang="en-US" sz="2800" b="1" dirty="0"/>
              <a:t>rapport </a:t>
            </a:r>
            <a:r>
              <a:rPr lang="en-US" sz="2800" b="1" dirty="0" err="1"/>
              <a:t>d’investigation</a:t>
            </a:r>
            <a:r>
              <a:rPr lang="en-US" sz="2800" b="1" dirty="0"/>
              <a:t> </a:t>
            </a:r>
            <a:r>
              <a:rPr lang="fr-FR" sz="2800" b="1" dirty="0"/>
              <a:t> </a:t>
            </a:r>
          </a:p>
        </p:txBody>
      </p:sp>
    </p:spTree>
    <p:extLst>
      <p:ext uri="{BB962C8B-B14F-4D97-AF65-F5344CB8AC3E}">
        <p14:creationId xmlns:p14="http://schemas.microsoft.com/office/powerpoint/2010/main" val="153855982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2"/>
          </p:nvPr>
        </p:nvSpPr>
        <p:spPr>
          <a:xfrm>
            <a:off x="8610601" y="5604999"/>
            <a:ext cx="159657" cy="25391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302" name="Content Placeholder 2"/>
          <p:cNvSpPr txBox="1">
            <a:spLocks noGrp="1"/>
          </p:cNvSpPr>
          <p:nvPr>
            <p:ph type="body" idx="1"/>
          </p:nvPr>
        </p:nvSpPr>
        <p:spPr>
          <a:xfrm>
            <a:off x="3051183" y="511314"/>
            <a:ext cx="5801115" cy="5942022"/>
          </a:xfrm>
          <a:prstGeom prst="rect">
            <a:avLst/>
          </a:prstGeom>
        </p:spPr>
        <p:txBody>
          <a:bodyPr lIns="45719" tIns="45720" rIns="45719" bIns="45720" anchor="t">
            <a:noAutofit/>
          </a:bodyPr>
          <a:lstStyle/>
          <a:p>
            <a:pPr marL="0" indent="0">
              <a:buSzTx/>
              <a:buNone/>
              <a:defRPr sz="2400">
                <a:solidFill>
                  <a:srgbClr val="FF0000"/>
                </a:solidFill>
              </a:defRPr>
            </a:pPr>
            <a:r>
              <a:rPr sz="2200" b="1" dirty="0">
                <a:solidFill>
                  <a:srgbClr val="C00000"/>
                </a:solidFill>
              </a:rPr>
              <a:t>Note </a:t>
            </a:r>
            <a:r>
              <a:rPr lang="fr-FR" sz="2200" b="1" dirty="0">
                <a:solidFill>
                  <a:srgbClr val="C00000"/>
                </a:solidFill>
              </a:rPr>
              <a:t>aux facilitateurs</a:t>
            </a:r>
            <a:r>
              <a:rPr sz="2200" b="1" dirty="0">
                <a:solidFill>
                  <a:srgbClr val="C00000"/>
                </a:solidFill>
              </a:rPr>
              <a:t>:</a:t>
            </a:r>
            <a:endParaRPr lang="fr-FR" sz="2200" b="1" dirty="0">
              <a:solidFill>
                <a:srgbClr val="C00000"/>
              </a:solidFill>
            </a:endParaRPr>
          </a:p>
          <a:p>
            <a:pPr marL="0" indent="0">
              <a:buSzTx/>
              <a:buNone/>
              <a:defRPr sz="2400">
                <a:solidFill>
                  <a:srgbClr val="FF0000"/>
                </a:solidFill>
              </a:defRPr>
            </a:pPr>
            <a:endParaRPr sz="2200" dirty="0">
              <a:solidFill>
                <a:srgbClr val="C00000"/>
              </a:solidFill>
            </a:endParaRPr>
          </a:p>
          <a:p>
            <a:pPr marL="0" indent="0">
              <a:lnSpc>
                <a:spcPct val="100000"/>
              </a:lnSpc>
              <a:spcBef>
                <a:spcPct val="20000"/>
              </a:spcBef>
              <a:spcAft>
                <a:spcPct val="0"/>
              </a:spcAft>
              <a:buNone/>
              <a:defRPr sz="2400">
                <a:solidFill>
                  <a:srgbClr val="FF0000"/>
                </a:solidFill>
              </a:defRPr>
            </a:pPr>
            <a:r>
              <a:rPr lang="fr" sz="2200" dirty="0">
                <a:solidFill>
                  <a:srgbClr val="C00000"/>
                </a:solidFill>
                <a:cs typeface="Arial"/>
              </a:rPr>
              <a:t>Le cas échéant, remplacez ou complétez les diapositives précédentes par les modèles et/ou les lignes directrices nationales applicables. Veillez à aborder les points suivants :</a:t>
            </a:r>
          </a:p>
          <a:p>
            <a:pPr marL="342900" indent="-342900">
              <a:defRPr sz="2400">
                <a:solidFill>
                  <a:srgbClr val="FF0000"/>
                </a:solidFill>
              </a:defRPr>
            </a:pPr>
            <a:r>
              <a:rPr lang="fr" sz="2200" dirty="0">
                <a:solidFill>
                  <a:srgbClr val="C00000"/>
                </a:solidFill>
                <a:cs typeface="Arial"/>
              </a:rPr>
              <a:t>Personne chargée de rédiger le rapport de situation sur le terrain et le rapport d’investigation.</a:t>
            </a:r>
          </a:p>
          <a:p>
            <a:pPr marL="342900" indent="-342900">
              <a:buClr>
                <a:srgbClr val="65A000"/>
              </a:buClr>
              <a:defRPr sz="2400">
                <a:solidFill>
                  <a:srgbClr val="FF0000"/>
                </a:solidFill>
              </a:defRPr>
            </a:pPr>
            <a:r>
              <a:rPr lang="fr" sz="2200" dirty="0">
                <a:solidFill>
                  <a:srgbClr val="C00000"/>
                </a:solidFill>
                <a:cs typeface="Arial"/>
              </a:rPr>
              <a:t>Fréquence d’établissement du rapport de situation sur le terrain pendant le déploiement de l’équipe.</a:t>
            </a:r>
          </a:p>
          <a:p>
            <a:pPr marL="342900" indent="-342900">
              <a:buClr>
                <a:srgbClr val="65A000"/>
              </a:buClr>
              <a:defRPr sz="2400">
                <a:solidFill>
                  <a:srgbClr val="FF0000"/>
                </a:solidFill>
              </a:defRPr>
            </a:pPr>
            <a:r>
              <a:rPr lang="fr" sz="2200" dirty="0">
                <a:solidFill>
                  <a:srgbClr val="C00000"/>
                </a:solidFill>
                <a:cs typeface="Arial"/>
              </a:rPr>
              <a:t>Destinataire(s) et format du rapport de situation et du rapport d’investigation (courriel, papier, SMS, etc.).</a:t>
            </a:r>
          </a:p>
          <a:p>
            <a:pPr marL="342900" indent="-342900">
              <a:buClr>
                <a:srgbClr val="65A000"/>
              </a:buClr>
              <a:defRPr sz="2400">
                <a:solidFill>
                  <a:srgbClr val="FF0000"/>
                </a:solidFill>
              </a:defRPr>
            </a:pPr>
            <a:r>
              <a:rPr lang="fr" sz="2200" dirty="0">
                <a:solidFill>
                  <a:srgbClr val="C00000"/>
                </a:solidFill>
                <a:cs typeface="Arial"/>
              </a:rPr>
              <a:t>Éléments différenciant un rapport de situation sur le terrain d’un rapport de situation émannant du Siège.</a:t>
            </a:r>
          </a:p>
          <a:p>
            <a:pPr marL="0" indent="0">
              <a:buSzTx/>
              <a:buNone/>
              <a:defRPr sz="2400">
                <a:solidFill>
                  <a:srgbClr val="FF0000"/>
                </a:solidFill>
              </a:defRPr>
            </a:pPr>
            <a:endParaRPr sz="2200" dirty="0">
              <a:solidFill>
                <a:srgbClr val="C00000"/>
              </a:solidFill>
            </a:endParaRPr>
          </a:p>
        </p:txBody>
      </p:sp>
      <p:sp>
        <p:nvSpPr>
          <p:cNvPr id="303" name="TextBox 7"/>
          <p:cNvSpPr txBox="1"/>
          <p:nvPr/>
        </p:nvSpPr>
        <p:spPr>
          <a:xfrm>
            <a:off x="289016" y="514977"/>
            <a:ext cx="2125533" cy="9541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sz="2800" b="1" dirty="0"/>
              <a:t>Discussion de groupe</a:t>
            </a:r>
            <a:endParaRPr sz="2800" b="1" dirty="0"/>
          </a:p>
        </p:txBody>
      </p:sp>
    </p:spTree>
    <p:extLst>
      <p:ext uri="{BB962C8B-B14F-4D97-AF65-F5344CB8AC3E}">
        <p14:creationId xmlns:p14="http://schemas.microsoft.com/office/powerpoint/2010/main" val="1862226677"/>
      </p:ext>
    </p:extLst>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71A680-2957-4E41-8556-210D2A88D7E9}">
  <ds:schemaRefs>
    <ds:schemaRef ds:uri="http://purl.org/dc/terms/"/>
    <ds:schemaRef ds:uri="http://schemas.microsoft.com/office/2006/documentManagement/types"/>
    <ds:schemaRef ds:uri="http://purl.org/dc/elements/1.1/"/>
    <ds:schemaRef ds:uri="http://schemas.openxmlformats.org/package/2006/metadata/core-properties"/>
    <ds:schemaRef ds:uri="e2a64997-203d-4655-a595-383c2eb1e865"/>
    <ds:schemaRef ds:uri="http://schemas.microsoft.com/office/infopath/2007/PartnerControls"/>
    <ds:schemaRef ds:uri="http://www.w3.org/XML/1998/namespace"/>
    <ds:schemaRef ds:uri="450f158c-397a-4a9d-b005-a44c92e0fccb"/>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70FD961D-7092-4808-ACF2-4602F7C04EF1}">
  <ds:schemaRefs>
    <ds:schemaRef ds:uri="http://schemas.microsoft.com/sharepoint/v3/contenttype/forms"/>
  </ds:schemaRefs>
</ds:datastoreItem>
</file>

<file path=customXml/itemProps3.xml><?xml version="1.0" encoding="utf-8"?>
<ds:datastoreItem xmlns:ds="http://schemas.openxmlformats.org/officeDocument/2006/customXml" ds:itemID="{B167C740-F119-4703-BB87-28EAF31721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350</TotalTime>
  <Words>840</Words>
  <Application>Microsoft Office PowerPoint</Application>
  <PresentationFormat>On-screen Show (4:3)</PresentationFormat>
  <Paragraphs>104</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1_RRT_Theme1</vt:lpstr>
      <vt:lpstr>Principaux documents à livrer par les EIR : rapport de situation  et rapport d’investigation </vt:lpstr>
      <vt:lpstr>Introduction</vt:lpstr>
      <vt:lpstr>Objectifs d'apprentissage</vt:lpstr>
      <vt:lpstr>PowerPoint Presentation</vt:lpstr>
      <vt:lpstr>PowerPoint Presentation</vt:lpstr>
      <vt:lpstr>PowerPoint Presentation</vt:lpstr>
      <vt:lpstr>Débriefing: Exemple de  SITREP  </vt:lpstr>
      <vt:lpstr>Débriefing: Exemple de  rapport d’investigation  </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DELIVERABLE - SITREP</dc:title>
  <dc:creator>gaturukup</dc:creator>
  <cp:lastModifiedBy>GOMEZ, Paula</cp:lastModifiedBy>
  <cp:revision>464</cp:revision>
  <dcterms:created xsi:type="dcterms:W3CDTF">2015-09-25T15:24:33Z</dcterms:created>
  <dcterms:modified xsi:type="dcterms:W3CDTF">2023-07-13T09:58:07Z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_dlc_DocIdItemGuid">
    <vt:lpwstr>1510fd8b-c2d7-4ab6-a5a3-592358af2b5f</vt:lpwstr>
  </property>
  <property fmtid="{D5CDD505-2E9C-101B-9397-08002B2CF9AE}" pid="4" name="MediaServiceImageTags">
    <vt:lpwstr/>
  </property>
</Properties>
</file>